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656" r:id="rId2"/>
    <p:sldMasterId id="2147483692" r:id="rId3"/>
    <p:sldMasterId id="2147484207" r:id="rId4"/>
    <p:sldMasterId id="2147484327" r:id="rId5"/>
    <p:sldMasterId id="2147484435" r:id="rId6"/>
    <p:sldMasterId id="2147484819" r:id="rId7"/>
    <p:sldMasterId id="2147484939" r:id="rId8"/>
    <p:sldMasterId id="2147485071" r:id="rId9"/>
    <p:sldMasterId id="2147485215" r:id="rId10"/>
    <p:sldMasterId id="2147485371" r:id="rId11"/>
    <p:sldMasterId id="2147485696" r:id="rId12"/>
  </p:sldMasterIdLst>
  <p:notesMasterIdLst>
    <p:notesMasterId r:id="rId73"/>
  </p:notesMasterIdLst>
  <p:sldIdLst>
    <p:sldId id="534" r:id="rId13"/>
    <p:sldId id="412" r:id="rId14"/>
    <p:sldId id="962" r:id="rId15"/>
    <p:sldId id="1220" r:id="rId16"/>
    <p:sldId id="663" r:id="rId17"/>
    <p:sldId id="1152" r:id="rId18"/>
    <p:sldId id="1221" r:id="rId19"/>
    <p:sldId id="1222" r:id="rId20"/>
    <p:sldId id="445" r:id="rId21"/>
    <p:sldId id="1010" r:id="rId22"/>
    <p:sldId id="1104" r:id="rId23"/>
    <p:sldId id="723" r:id="rId24"/>
    <p:sldId id="819" r:id="rId25"/>
    <p:sldId id="460" r:id="rId26"/>
    <p:sldId id="1291" r:id="rId27"/>
    <p:sldId id="732" r:id="rId28"/>
    <p:sldId id="1014" r:id="rId29"/>
    <p:sldId id="1339" r:id="rId30"/>
    <p:sldId id="1061" r:id="rId31"/>
    <p:sldId id="1062" r:id="rId32"/>
    <p:sldId id="1063" r:id="rId33"/>
    <p:sldId id="1064" r:id="rId34"/>
    <p:sldId id="1068" r:id="rId35"/>
    <p:sldId id="1065" r:id="rId36"/>
    <p:sldId id="1066" r:id="rId37"/>
    <p:sldId id="1069" r:id="rId38"/>
    <p:sldId id="1070" r:id="rId39"/>
    <p:sldId id="1067" r:id="rId40"/>
    <p:sldId id="1071" r:id="rId41"/>
    <p:sldId id="1285" r:id="rId42"/>
    <p:sldId id="1286" r:id="rId43"/>
    <p:sldId id="1287" r:id="rId44"/>
    <p:sldId id="1288" r:id="rId45"/>
    <p:sldId id="1289" r:id="rId46"/>
    <p:sldId id="1290" r:id="rId47"/>
    <p:sldId id="1154" r:id="rId48"/>
    <p:sldId id="1155" r:id="rId49"/>
    <p:sldId id="411" r:id="rId50"/>
    <p:sldId id="446" r:id="rId51"/>
    <p:sldId id="889" r:id="rId52"/>
    <p:sldId id="1292" r:id="rId53"/>
    <p:sldId id="1293" r:id="rId54"/>
    <p:sldId id="1203" r:id="rId55"/>
    <p:sldId id="1051" r:id="rId56"/>
    <p:sldId id="1156" r:id="rId57"/>
    <p:sldId id="1277" r:id="rId58"/>
    <p:sldId id="1278" r:id="rId59"/>
    <p:sldId id="1279" r:id="rId60"/>
    <p:sldId id="1280" r:id="rId61"/>
    <p:sldId id="1281" r:id="rId62"/>
    <p:sldId id="1282" r:id="rId63"/>
    <p:sldId id="1283" r:id="rId64"/>
    <p:sldId id="1284" r:id="rId65"/>
    <p:sldId id="1072" r:id="rId66"/>
    <p:sldId id="1073" r:id="rId67"/>
    <p:sldId id="1074" r:id="rId68"/>
    <p:sldId id="1075" r:id="rId69"/>
    <p:sldId id="1076" r:id="rId70"/>
    <p:sldId id="1151" r:id="rId71"/>
    <p:sldId id="1153" r:id="rId7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FFCCFF"/>
    <a:srgbClr val="B9AD00"/>
    <a:srgbClr val="91C000"/>
    <a:srgbClr val="D9EC00"/>
    <a:srgbClr val="F4F4F4"/>
    <a:srgbClr val="0000FF"/>
    <a:srgbClr val="FF7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61" Type="http://schemas.openxmlformats.org/officeDocument/2006/relationships/slide" Target="slides/slide4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2049">
            <a:extLst>
              <a:ext uri="{FF2B5EF4-FFF2-40B4-BE49-F238E27FC236}">
                <a16:creationId xmlns:a16="http://schemas.microsoft.com/office/drawing/2014/main" id="{DE0EDED3-13D9-4C08-BD9E-3BD7B2236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 b="0" noProof="1" dirty="0"/>
            </a:lvl1pPr>
          </a:lstStyle>
          <a:p>
            <a:endParaRPr lang="zh-CN" altLang="en-US"/>
          </a:p>
        </p:txBody>
      </p:sp>
      <p:sp>
        <p:nvSpPr>
          <p:cNvPr id="2051" name="日期占位符 2050">
            <a:extLst>
              <a:ext uri="{FF2B5EF4-FFF2-40B4-BE49-F238E27FC236}">
                <a16:creationId xmlns:a16="http://schemas.microsoft.com/office/drawing/2014/main" id="{E13EC151-25DD-4C72-8BEA-6B1A0C89ED3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b="0" noProof="1" dirty="0"/>
            </a:lvl1pPr>
          </a:lstStyle>
          <a:p>
            <a:endParaRPr lang="zh-CN" altLang="en-US"/>
          </a:p>
        </p:txBody>
      </p:sp>
      <p:sp>
        <p:nvSpPr>
          <p:cNvPr id="13316" name="幻灯片图像占位符 2051">
            <a:extLst>
              <a:ext uri="{FF2B5EF4-FFF2-40B4-BE49-F238E27FC236}">
                <a16:creationId xmlns:a16="http://schemas.microsoft.com/office/drawing/2014/main" id="{72F5553D-B46D-403E-A5A8-720F8974C922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317" name="文本占位符 2052">
            <a:extLst>
              <a:ext uri="{FF2B5EF4-FFF2-40B4-BE49-F238E27FC236}">
                <a16:creationId xmlns:a16="http://schemas.microsoft.com/office/drawing/2014/main" id="{C0D79E21-805D-491F-97F2-7500C63C68CF}"/>
              </a:ext>
            </a:extLst>
          </p:cNvPr>
          <p:cNvSpPr>
            <a:spLocks noGrp="1" noRot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页脚占位符 2053">
            <a:extLst>
              <a:ext uri="{FF2B5EF4-FFF2-40B4-BE49-F238E27FC236}">
                <a16:creationId xmlns:a16="http://schemas.microsoft.com/office/drawing/2014/main" id="{359DE9F8-2C79-4DBA-A2B6-1612070FFB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b="0" noProof="1" dirty="0"/>
            </a:lvl1pPr>
          </a:lstStyle>
          <a:p>
            <a:endParaRPr lang="zh-CN" altLang="en-US"/>
          </a:p>
        </p:txBody>
      </p:sp>
      <p:sp>
        <p:nvSpPr>
          <p:cNvPr id="2055" name="灯片编号占位符 2054">
            <a:extLst>
              <a:ext uri="{FF2B5EF4-FFF2-40B4-BE49-F238E27FC236}">
                <a16:creationId xmlns:a16="http://schemas.microsoft.com/office/drawing/2014/main" id="{1A68B89F-F84A-4080-84FB-5C842E730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 b="0" noProof="1" dirty="0"/>
            </a:lvl1pPr>
          </a:lstStyle>
          <a:p>
            <a:fld id="{4F862AC6-DDB6-4F99-8C22-DD7B9574630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01377">
            <a:extLst>
              <a:ext uri="{FF2B5EF4-FFF2-40B4-BE49-F238E27FC236}">
                <a16:creationId xmlns:a16="http://schemas.microsoft.com/office/drawing/2014/main" id="{55E58B1B-E92D-4959-86E2-D350B91065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0482" name="文本占位符 101378">
            <a:extLst>
              <a:ext uri="{FF2B5EF4-FFF2-40B4-BE49-F238E27FC236}">
                <a16:creationId xmlns:a16="http://schemas.microsoft.com/office/drawing/2014/main" id="{65623558-7316-44A6-86C8-1A2A38A5CF18}"/>
              </a:ext>
            </a:extLst>
          </p:cNvPr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1">
            <a:extLst>
              <a:ext uri="{FF2B5EF4-FFF2-40B4-BE49-F238E27FC236}">
                <a16:creationId xmlns:a16="http://schemas.microsoft.com/office/drawing/2014/main" id="{C8A70D9F-0234-45C5-B66F-8A495D9E7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3863E7AC-DFEB-494A-A3C8-AEEA4CEAA7E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83659C0C-8487-4B76-9BC7-F70C1EC08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8EBB7374-EB7A-4FA8-9A7C-0F3BFB05E9D0}" type="slidenum">
              <a:rPr lang="en-US" altLang="zh-CN" smtClean="0">
                <a:latin typeface="Times New Roman" panose="02020603050405020304" pitchFamily="18" charset="0"/>
              </a:rPr>
              <a:pPr/>
              <a:t>16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47FB94AA-3A1D-41A0-A4D2-95B2D5C5F5E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3BA186B-1288-4A9B-8C5C-CFFA870473DB}"/>
              </a:ext>
            </a:extLst>
          </p:cNvPr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01377">
            <a:extLst>
              <a:ext uri="{FF2B5EF4-FFF2-40B4-BE49-F238E27FC236}">
                <a16:creationId xmlns:a16="http://schemas.microsoft.com/office/drawing/2014/main" id="{48BE7A7C-F82B-4261-9CBB-9637B26772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2466" name="文本占位符 101378">
            <a:extLst>
              <a:ext uri="{FF2B5EF4-FFF2-40B4-BE49-F238E27FC236}">
                <a16:creationId xmlns:a16="http://schemas.microsoft.com/office/drawing/2014/main" id="{DF50C62A-257D-4429-8081-6E89139468E1}"/>
              </a:ext>
            </a:extLst>
          </p:cNvPr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2467" name="灯片编号占位符 1">
            <a:extLst>
              <a:ext uri="{FF2B5EF4-FFF2-40B4-BE49-F238E27FC236}">
                <a16:creationId xmlns:a16="http://schemas.microsoft.com/office/drawing/2014/main" id="{C62830E7-4EA8-4B4A-93F8-205933766F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08AE9E77-D728-4D71-BC40-BA12E57F15FA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01377">
            <a:extLst>
              <a:ext uri="{FF2B5EF4-FFF2-40B4-BE49-F238E27FC236}">
                <a16:creationId xmlns:a16="http://schemas.microsoft.com/office/drawing/2014/main" id="{4807C429-F15E-4DF6-8A79-D83753EA9CE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8850" name="文本占位符 101378">
            <a:extLst>
              <a:ext uri="{FF2B5EF4-FFF2-40B4-BE49-F238E27FC236}">
                <a16:creationId xmlns:a16="http://schemas.microsoft.com/office/drawing/2014/main" id="{D048647B-280A-439E-9B6F-13219B41FA55}"/>
              </a:ext>
            </a:extLst>
          </p:cNvPr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8851" name="灯片编号占位符 1">
            <a:extLst>
              <a:ext uri="{FF2B5EF4-FFF2-40B4-BE49-F238E27FC236}">
                <a16:creationId xmlns:a16="http://schemas.microsoft.com/office/drawing/2014/main" id="{CC778B43-3974-4A7A-BB4A-0ADD7ABD1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50066D49-0144-4407-8B1D-06D8F1400189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C1006965-BECD-4EF8-9309-AB148F18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7894EB3E-7481-42E6-9C54-F5B63FB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C92EF90F-0137-4087-BBDB-ABE5BE1D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D3F4C6-3958-442C-8058-DB257D8ADF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F1900FD6-49E3-4DA1-A663-8EEF001816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0B1957DA-7D77-418B-86C4-77010AA2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EDE499A2-B217-4F5D-911C-97E689C7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54FE13-BB64-4205-8304-912C6A55CF8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735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BF21B627-BAB0-4040-BB45-F25BF271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5F070276-B2B5-467D-A7B3-D6D24F6E1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1C95E3A6-FFB7-4C1E-AA74-47FB4262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AECB98-9615-4767-9273-2B4CEC7A4A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7823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80BDB19A-2BFC-466F-9119-BD58F0F22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11E527D0-EE9A-44AF-BB60-A4F3E871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CCC94B7A-0CE3-44E3-A598-C21AB54D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653F4-68B0-4F77-80DC-AAE75D048D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84992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8A4A02CA-9AF2-43A5-8F10-3FF0E63A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5D3E2FAF-83D2-49AB-B1E8-F89B11C3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A1EB69C9-D45F-4D7A-98F8-D5065905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E10E87-40EB-4ACA-855B-DA582CF7E0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276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E5E23893-F3C9-4641-A159-BCA3F7BA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5718386F-13DA-49D3-BBEE-5E8E78FC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24AD5585-CFFA-449B-B7C9-827B3638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CAA599-8050-495D-BC2F-2CEAEB5C82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2068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CDACA3C1-B95D-4CF4-A1DC-48E6AA4E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42FB1B93-B2C1-48C8-8BEA-847DB8816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3FDCEB00-CEF8-457C-A8E3-D5EB1A2D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9BDC1C-D5B7-475E-B8FF-029B6539750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651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D4BEF60A-FAD5-40C1-AA79-56A54847A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61CDB832-144A-4261-8CF7-684A4B52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2FB24494-C48F-45AB-9C25-66D9C29D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6244BA-3A40-4FEB-ACAE-66EB5FD678E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1303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6B846575-150D-48FE-B6FE-813A7FAD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327A12C4-C2B3-4333-8B00-B2AF0276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092C8100-FE32-4EE9-8C6A-C920D22A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53337E-170D-4721-B07F-6FDB828C64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466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D15CEA8A-E085-4AB0-9129-66E5D5DE2B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E5B1D203-74CD-4232-951A-A818D73A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E5CC6AF2-3560-4B2D-8273-A80C6128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4E8477-A9A3-4D30-8C17-23E1AC9DB5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1592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803092B4-F401-47CC-A7BA-325AB5E5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4914965-217E-41EE-A8AD-C8E0656D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ADED501-2992-447D-B7B9-74E301C9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B32754-196E-4061-9296-C3421BB59CF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7169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22D902C8-CD4A-4F92-8A2C-7487569F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EF82AFE-35C2-41EC-AFF6-0BE99AF7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03688521-D9BD-4510-862D-A8B77746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580AD8-33DA-4F06-A72A-4DA79D77F8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4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282FCF2B-11B3-43F8-96AF-CD8D343EB0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2E23C75-E56A-4DC4-A853-E1F13B5D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53413FFB-5DB6-4FF1-B6C3-478DBBD0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671673-7560-4A8E-BDC5-2BACD5276D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53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2D4FB6DD-F21A-4728-B505-2EE21B2E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AA2394D9-67E6-4331-92A8-9703F9EC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E65A23A-10C0-417E-B2C9-07F66F02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2C4F74-2F2E-452C-9AA3-1B856190E3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47306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07D69BCE-A2E1-4570-B228-4794E3719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E0AC48FF-8688-4B6D-888F-219F8FE4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0AE1C16D-FE32-4926-BEBD-45AB6C5A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D53967-C26F-4C44-9BA0-DF90784985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5188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B901B27C-DBF2-4195-B823-00DE243B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677E7BF2-254B-4714-9B74-882D4568F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7A3D2F19-E4D1-4B7A-BF92-1CA3957A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505999-F7F4-4424-8136-7A3A30BB58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16642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C50034D5-5984-422E-9EC3-C4AE6858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DAF7F04A-F65D-4AF0-8764-81FC0830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F8A291BB-4ED5-4107-B6DC-2B16EDF8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B24794-910C-47F9-B03A-C595651A0E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82534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4B988628-ADF4-4187-AC38-9D9C8C8D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535BECC9-A9B1-4279-9C5E-C76AF1AD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4A23C179-87AE-49CA-BA67-27C058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C2062F-6278-43AA-854C-15A0CE437B6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7077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3C3E08CA-C484-46DA-B4F8-4EE73EB67F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0452CDE7-73B4-4AA1-B989-FAF7D81E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72316A87-609C-4DAA-BFA6-3BCE03B3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E852B7-1F71-4A88-8400-375799D9C33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130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1B454938-0DA4-4FF6-BBCF-52FC6BC4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7AF0B7F9-6C0C-48FA-BAF1-DAB458CF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7EAF73C5-B772-45BF-A652-863FD4EC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7A76E8-9E64-4B92-B2B0-F16D2AC4217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8033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D1CDD10F-7BE4-4F87-933E-AB8FEAD1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296779DC-D310-4F75-922A-66C76F80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55AC5061-202F-4907-AC0A-C1660C1D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E39858-CC04-4AA4-A8C3-1AF76578223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68583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0FA5B546-4CFE-4256-A9DF-E59DFEF9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0E4C501E-9AB7-4F71-B152-60887702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FE11A774-7067-43A5-B7AA-F26CCD98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3A5DA0-E16F-45A8-82F4-B40E90AEB80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5079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5D9B8232-3E3D-49AA-BCBC-49E2458E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96D58B16-977D-495E-8C24-E3015234A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4D4061C4-2298-4B9E-96AD-C7337782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0AA95-1E13-4DBE-AF04-33284A2F1D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3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DD678B05-19F2-42A6-9FE4-0F3A1760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E67210C7-DEC9-4503-9D38-E10A97A9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2A7B9261-BA74-4461-A574-09BBC5E2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F7C282-EA9F-494A-A3F7-05C544B69C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855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2767F211-231D-4DFD-B980-551C82E9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6C8AD92-682E-4290-A546-FF60929B1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A12D908C-0963-42FE-AA85-F5E33A2B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58D9B5-FBF3-4D3E-8D6A-79A9A8F409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03072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F4091CFE-894E-4637-8A3D-F09670AD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2B0CEE5E-8F4A-40BB-AD20-4968DAC0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C4D9E149-2B62-4F1D-A14C-66C08F6F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F2DEB7-59DF-4C73-A37E-5F87E7372EB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3715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AB213180-39CD-462F-BDEF-196C6D0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ECCAC135-284D-4288-AC75-A934C509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66B94A38-2CFF-48C5-844D-5BE8A911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39CDE-92BA-49B0-AA46-4B3B94D0EBA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8493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42B262F7-3155-49F4-8F00-D8BE35BF1B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2CD6E94B-1940-40BB-88DD-BF2A3FC9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13C7B512-3469-42C2-8F44-4CB96AD4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213F3E-D51C-4481-805E-E0A77A6ABD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151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30A59045-9B64-45F2-A8A2-8FD29F9E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D2F815E4-517E-4BEF-918C-60A95CDD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5C2EDF18-25BC-49F9-B9F7-97B73A21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9CCBC7-19A8-4898-BEE2-AF7F216C78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2609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0759793F-4078-4146-B4AC-A86D8A5B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B9150775-727A-4536-9E28-2553DB15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019B57D8-385E-439B-95C1-D78FEE12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8EFE9E-D2BC-48AA-A115-92445BBA43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205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B8F72D7B-DA19-43A0-9B04-04BA8ECE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D47D5CDD-7A4A-4527-8E1B-3AD8B682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EA60122F-27BE-4F94-9260-9ED101D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FB70D-24EF-486D-AD7C-EED7509B59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9866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B970FD76-5D7C-4722-9B8D-F91FCD0E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64F9A6D-C86E-4E33-B051-9CA9DD35D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8E46485A-FC5B-464D-8A76-ABB94887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755E-C5FA-4781-AA13-1B88252268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54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D6A29EE6-D5D5-4E54-BEEF-766124226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FFFA9518-3407-44F6-9873-AA04180D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5A525E8F-8942-48B6-9E9E-EF2B6D0A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598C8D-E2B5-473B-B8BE-62D01E82D3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3518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23250CC1-D928-4ABF-98C5-68EC63C7CF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64FC4734-C635-4748-8C15-15F83A61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AA589B57-7A6C-4F39-8E88-653FE3EE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73EE5F-310E-45DA-92EC-BDDD7D5DF6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885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65539">
            <a:extLst>
              <a:ext uri="{FF2B5EF4-FFF2-40B4-BE49-F238E27FC236}">
                <a16:creationId xmlns:a16="http://schemas.microsoft.com/office/drawing/2014/main" id="{4FD9CE0B-B85E-4A5E-BD90-6F9A028F01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65540">
            <a:extLst>
              <a:ext uri="{FF2B5EF4-FFF2-40B4-BE49-F238E27FC236}">
                <a16:creationId xmlns:a16="http://schemas.microsoft.com/office/drawing/2014/main" id="{E689421B-7C3A-440C-94F9-EEE57451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5541">
            <a:extLst>
              <a:ext uri="{FF2B5EF4-FFF2-40B4-BE49-F238E27FC236}">
                <a16:creationId xmlns:a16="http://schemas.microsoft.com/office/drawing/2014/main" id="{08E28A8D-6CA6-428E-A3BF-9F1DA315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84AC65-DD36-4627-B06D-A0B37CC8C6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878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4F37CE3A-C795-4D9D-8640-4D774D7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65C60EA5-FCDF-4CBB-8917-0CC148AA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52FFE536-ED35-46B9-99A1-A4E27716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7CBDDE-5A9A-421F-A30B-FE530BD449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07480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2A8F777D-7DD4-42A7-9B96-83A4AE1E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798EBD89-B3AD-4B4C-90A8-4C653236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E4C21E2D-D18B-431C-A8A4-17D3D106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92654-16C1-4C2F-AF1F-C3D5E0E04A9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86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076CC5F1-05D1-449F-B477-801A6FF7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6F96D9A2-05B5-405A-876A-9A55B1A1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61D0877D-64CE-47CC-AA8C-A67E041D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AA12E7-0A51-4895-9FAD-D2CDA2C4E8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1418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5E2210CB-3E4A-4E6D-83C9-9B609A93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BBE41716-73F8-4FD5-92CB-D40489D4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6143E46C-B268-4BFA-819C-6DA90D9C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2BB5A8-0ECC-4AD7-AD3F-1FAFB78BE4D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15914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CB8071CA-C56F-4976-AC3E-49F95E65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428889ED-0809-4959-BE72-B5F3690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571ACEF2-B9AC-4F30-828A-CFDC2D8A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B0FBA8-64B2-42B0-9518-CB473640B2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6098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6761BB97-E5FE-4374-B8C4-09093C43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E977A278-159C-49A3-8CC6-22252B11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091F9256-166C-4B1B-919F-E7252454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241C59-2437-49CD-8301-7945793A26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1068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2782D9D2-428F-494D-BC2B-05F46C6C8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E2C60DB8-42B1-46CF-85F6-7CB794644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95D9DD7D-5B84-4477-BD10-9748E6BA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FD7887-E30C-4F4E-A03B-7546FAED5C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125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32F70A48-87E9-453F-89CC-FAA65B4D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9B2B38EF-C158-4180-8A94-FA5E98B0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37F868BD-95AF-4A69-B0F8-00575C62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00F710-B6F7-4D53-A02D-253B818582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9207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BFD5FC38-47A5-4E6F-A8C3-7F4ACA5B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E22A2460-8C94-429B-AA74-AAD414056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323C32B2-3545-4D35-BA4E-DC830A2F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59B88E-48CE-4969-8D4C-A408C62E840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1102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CB94C9BA-8E91-4E26-88C7-9EABB8A5DE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D2681B96-B5C2-4DDD-BD65-292795F5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2B4728CD-3B75-466C-9DE9-2CD83A96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1360B9-2824-4D63-A5DC-EC8600445DB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104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65539">
            <a:extLst>
              <a:ext uri="{FF2B5EF4-FFF2-40B4-BE49-F238E27FC236}">
                <a16:creationId xmlns:a16="http://schemas.microsoft.com/office/drawing/2014/main" id="{E6343BD1-7B16-4EDC-BB81-52B3642A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65540">
            <a:extLst>
              <a:ext uri="{FF2B5EF4-FFF2-40B4-BE49-F238E27FC236}">
                <a16:creationId xmlns:a16="http://schemas.microsoft.com/office/drawing/2014/main" id="{52DCA96B-AA03-4C7C-B71E-C7A7DE67F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5541">
            <a:extLst>
              <a:ext uri="{FF2B5EF4-FFF2-40B4-BE49-F238E27FC236}">
                <a16:creationId xmlns:a16="http://schemas.microsoft.com/office/drawing/2014/main" id="{44E0AD03-79BA-49EB-9AAF-F92E269C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C7CAB2-5FB3-4A68-ACAC-6B45DA8097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981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E32BB3D9-DDE8-4D2A-9EA1-4514C027C9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21FD54D6-888D-4572-B7DC-41DADD88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4A932A35-6F6E-46AE-8B99-ABE0224C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78905-BDB3-4F78-B4EF-F631CD781D8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27719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546E0E7E-426C-40CF-BC05-39B9E920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C4EEFA9-3BA2-42D6-B284-A1B07FB5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52E913E5-5215-4A9A-BE61-5D1A4407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8AB31-0CC7-49F9-968A-81CBF1D8A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3583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56C6BBA9-9A66-41AE-929D-937FD27C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AFE53A2E-A869-4972-90B9-22A7A97B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1D2300BC-AEC9-4500-9850-FAC21FF8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8D5261-E5EF-4C6F-BCAE-6D0BE50CCB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5580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39F46F64-B38A-47AF-B806-D90B9F72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A174EA03-952B-4D52-B4EA-C6B8E6DE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F62692E0-CF00-4BE5-BB62-3EA748E6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7FF4CC-D42A-432A-A9AD-4E487EDBE5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7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65539">
            <a:extLst>
              <a:ext uri="{FF2B5EF4-FFF2-40B4-BE49-F238E27FC236}">
                <a16:creationId xmlns:a16="http://schemas.microsoft.com/office/drawing/2014/main" id="{4B48A874-F6AB-485D-8176-9EBC92DF3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65540">
            <a:extLst>
              <a:ext uri="{FF2B5EF4-FFF2-40B4-BE49-F238E27FC236}">
                <a16:creationId xmlns:a16="http://schemas.microsoft.com/office/drawing/2014/main" id="{7C22A19A-16E1-4657-8BC5-192E5EC5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5541">
            <a:extLst>
              <a:ext uri="{FF2B5EF4-FFF2-40B4-BE49-F238E27FC236}">
                <a16:creationId xmlns:a16="http://schemas.microsoft.com/office/drawing/2014/main" id="{6A313D63-1CB3-4B18-929C-0AC01CB3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BB9875-3B13-4E9B-A173-8AA3F52B46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670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65539">
            <a:extLst>
              <a:ext uri="{FF2B5EF4-FFF2-40B4-BE49-F238E27FC236}">
                <a16:creationId xmlns:a16="http://schemas.microsoft.com/office/drawing/2014/main" id="{8ABAEFD7-3929-4542-8039-40213D8A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65540">
            <a:extLst>
              <a:ext uri="{FF2B5EF4-FFF2-40B4-BE49-F238E27FC236}">
                <a16:creationId xmlns:a16="http://schemas.microsoft.com/office/drawing/2014/main" id="{B34C1A77-D4EF-4983-A8AB-BD9F983B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5541">
            <a:extLst>
              <a:ext uri="{FF2B5EF4-FFF2-40B4-BE49-F238E27FC236}">
                <a16:creationId xmlns:a16="http://schemas.microsoft.com/office/drawing/2014/main" id="{5B6F04CB-0697-4E74-9E0B-4DE7B8B8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5569A4-13D2-4222-BFCF-9DEDBC3949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519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5539">
            <a:extLst>
              <a:ext uri="{FF2B5EF4-FFF2-40B4-BE49-F238E27FC236}">
                <a16:creationId xmlns:a16="http://schemas.microsoft.com/office/drawing/2014/main" id="{C00457B0-389A-4035-B53F-49D17C6E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65540">
            <a:extLst>
              <a:ext uri="{FF2B5EF4-FFF2-40B4-BE49-F238E27FC236}">
                <a16:creationId xmlns:a16="http://schemas.microsoft.com/office/drawing/2014/main" id="{3C3BED38-6996-4698-AD98-7E903B8B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65541">
            <a:extLst>
              <a:ext uri="{FF2B5EF4-FFF2-40B4-BE49-F238E27FC236}">
                <a16:creationId xmlns:a16="http://schemas.microsoft.com/office/drawing/2014/main" id="{B65DB072-C38E-45EF-B029-5D2BF2E1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01AB5E-4E34-4753-B0F5-E8A39C70EB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257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65539">
            <a:extLst>
              <a:ext uri="{FF2B5EF4-FFF2-40B4-BE49-F238E27FC236}">
                <a16:creationId xmlns:a16="http://schemas.microsoft.com/office/drawing/2014/main" id="{E0316731-94A2-455B-A256-B484515A3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65540">
            <a:extLst>
              <a:ext uri="{FF2B5EF4-FFF2-40B4-BE49-F238E27FC236}">
                <a16:creationId xmlns:a16="http://schemas.microsoft.com/office/drawing/2014/main" id="{AA58D2B3-7B93-419F-A6D1-B55AC911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65541">
            <a:extLst>
              <a:ext uri="{FF2B5EF4-FFF2-40B4-BE49-F238E27FC236}">
                <a16:creationId xmlns:a16="http://schemas.microsoft.com/office/drawing/2014/main" id="{034F1355-15FA-4486-B649-D06BAA48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8818D0-5B72-4687-BB81-39638C1E33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134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5539">
            <a:extLst>
              <a:ext uri="{FF2B5EF4-FFF2-40B4-BE49-F238E27FC236}">
                <a16:creationId xmlns:a16="http://schemas.microsoft.com/office/drawing/2014/main" id="{54527B0D-914D-493D-BD00-8C709425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65540">
            <a:extLst>
              <a:ext uri="{FF2B5EF4-FFF2-40B4-BE49-F238E27FC236}">
                <a16:creationId xmlns:a16="http://schemas.microsoft.com/office/drawing/2014/main" id="{5A96E7C7-5F3D-4131-B961-102260CB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65541">
            <a:extLst>
              <a:ext uri="{FF2B5EF4-FFF2-40B4-BE49-F238E27FC236}">
                <a16:creationId xmlns:a16="http://schemas.microsoft.com/office/drawing/2014/main" id="{97EC05C7-878F-4629-A099-E6D1E33B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F58597-9A13-4185-8A52-8C0288DCC5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73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400153FE-E4B5-44A5-B943-8B2601CD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BEB01C63-6DDB-4528-9139-C02D7DAAF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CB340EAB-45FC-4016-9265-6F1B489F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A5777B-5FD1-4CF9-8C80-6AAE6650C2E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953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65539">
            <a:extLst>
              <a:ext uri="{FF2B5EF4-FFF2-40B4-BE49-F238E27FC236}">
                <a16:creationId xmlns:a16="http://schemas.microsoft.com/office/drawing/2014/main" id="{A9C64192-BB45-47EE-BEF1-2DA27D70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65540">
            <a:extLst>
              <a:ext uri="{FF2B5EF4-FFF2-40B4-BE49-F238E27FC236}">
                <a16:creationId xmlns:a16="http://schemas.microsoft.com/office/drawing/2014/main" id="{139DCA20-63B5-4F40-8A7E-9F8D14D9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5541">
            <a:extLst>
              <a:ext uri="{FF2B5EF4-FFF2-40B4-BE49-F238E27FC236}">
                <a16:creationId xmlns:a16="http://schemas.microsoft.com/office/drawing/2014/main" id="{6D43B0F9-2423-4B30-8685-0A214AD6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1950D0-6EB5-4FB7-98ED-9E006D705B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968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65539">
            <a:extLst>
              <a:ext uri="{FF2B5EF4-FFF2-40B4-BE49-F238E27FC236}">
                <a16:creationId xmlns:a16="http://schemas.microsoft.com/office/drawing/2014/main" id="{0E09C179-89BC-47C7-9A96-8DD03CC70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65540">
            <a:extLst>
              <a:ext uri="{FF2B5EF4-FFF2-40B4-BE49-F238E27FC236}">
                <a16:creationId xmlns:a16="http://schemas.microsoft.com/office/drawing/2014/main" id="{C2110DAA-2BF8-4741-8728-C7D27B02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5541">
            <a:extLst>
              <a:ext uri="{FF2B5EF4-FFF2-40B4-BE49-F238E27FC236}">
                <a16:creationId xmlns:a16="http://schemas.microsoft.com/office/drawing/2014/main" id="{65D3C463-91BD-4EA3-9222-B0C94296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AB97A4-8C30-4880-BD30-71B36B628F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901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65539">
            <a:extLst>
              <a:ext uri="{FF2B5EF4-FFF2-40B4-BE49-F238E27FC236}">
                <a16:creationId xmlns:a16="http://schemas.microsoft.com/office/drawing/2014/main" id="{991569EF-36D0-4F05-A0A1-32FD1D2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65540">
            <a:extLst>
              <a:ext uri="{FF2B5EF4-FFF2-40B4-BE49-F238E27FC236}">
                <a16:creationId xmlns:a16="http://schemas.microsoft.com/office/drawing/2014/main" id="{E4E1C453-80C8-4C16-8BBE-2E3CF9F9D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5541">
            <a:extLst>
              <a:ext uri="{FF2B5EF4-FFF2-40B4-BE49-F238E27FC236}">
                <a16:creationId xmlns:a16="http://schemas.microsoft.com/office/drawing/2014/main" id="{9A279C0D-6AB2-4FC2-A4F2-B885692C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C78AD-6DB4-4980-878A-BAB5A1B37A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30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65539">
            <a:extLst>
              <a:ext uri="{FF2B5EF4-FFF2-40B4-BE49-F238E27FC236}">
                <a16:creationId xmlns:a16="http://schemas.microsoft.com/office/drawing/2014/main" id="{393DFDDA-EAF9-4CE5-8224-8BC41518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65540">
            <a:extLst>
              <a:ext uri="{FF2B5EF4-FFF2-40B4-BE49-F238E27FC236}">
                <a16:creationId xmlns:a16="http://schemas.microsoft.com/office/drawing/2014/main" id="{5D0494F4-504C-4B98-998E-CF1B01384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5541">
            <a:extLst>
              <a:ext uri="{FF2B5EF4-FFF2-40B4-BE49-F238E27FC236}">
                <a16:creationId xmlns:a16="http://schemas.microsoft.com/office/drawing/2014/main" id="{90ED3F04-897E-4FFF-B58A-52444400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177FD3-4A84-43BA-AB7E-8CC53B2F634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649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8AB7FD7E-5232-4CB0-A127-9C74746CDA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208C1F5B-B81C-4AD8-BB77-5B5F24BD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674FD2AE-291B-4154-B991-9F95E6B9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8E491D-6883-4D9C-A039-8564D1F232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280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23165723-39F5-4429-BFD7-770BD7DE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1902D189-F027-40D5-8683-A927CB67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775C743-A98C-4F0A-BFB8-17E31660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817419-B18B-4CDB-AE51-2214B24F08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2160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4ACD72E4-E543-4853-BFA2-86AF6BA2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E0A87EF-726F-4A5C-9C9B-18272461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F08D3D4E-413A-46E3-86BE-5387D497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B4DBC1-F419-49CF-B18D-7546F7CEA3A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35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6769E071-74FB-41AE-B59A-4ECE2B1E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B87698A8-F5C5-4AE7-B084-53883535D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30273BAA-E5F1-4A07-9B98-ACD777B7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B1AFE7-DAA8-410A-A7AF-D65DAB50919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9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97B7CD2C-2052-4C87-A138-FCC28564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2FB65EDA-1D66-4DD1-B1E5-00E1E6D6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F1C7CCAB-3BC1-4755-B4E0-70318CF2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CA0032-444D-4294-A7FE-ED76FED485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59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3475AE97-8FF3-44FD-9A2F-2CC89A51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8BCA45E2-EB32-48BC-987C-C2598E0B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CA616DCE-3554-45FF-8C6F-649C6582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D99-102B-497A-AFB8-B055E7BDF00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45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BA87B894-B126-48DF-97C1-07DFBAA5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F759681A-8D51-449D-8375-3A543FF9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CE312F0-1F00-4609-A5A1-E1436B18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DC1B35-DE12-40C6-8F00-19A63F666C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592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F0F5D9A8-514A-44D2-A5BE-C95A8E8E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AE9243A5-8971-4B62-9B6E-880239FA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4D75BE35-5C6E-4A02-97A4-344E73DC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EBF411-7583-4172-946E-0A2B226CAA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54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C180738-94E6-4C5E-BA6A-931F27B8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6C3D2DA3-6004-4842-BEA4-342C1ABB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59935722-E6FC-4178-BFC4-941F4616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997DC1-2992-463F-8C10-BF8C2A29C9E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8381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00CC8DC0-84DE-44CC-97BA-B4859056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3CF861C4-386E-4F9D-AFBC-F3A2A650B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247F97D9-29A5-4015-9E7C-C0B35ED4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78DA36-F1BF-4523-8EF7-9EBB8471B27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826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AE1D89C9-D33D-4427-A44C-B394C5801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35FEE031-860F-4895-882D-F5F48D26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77DBAF34-F817-44E6-96FA-52F2ACE9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9F2BF1-5874-4BEA-8B69-C5AE8ADED97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771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D127DC29-BA6D-4DEE-B05B-025B3B1514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F7A0153C-0983-4AEF-A474-FA22E03CF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E48FA3CC-989C-408D-93F8-82770FC8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310159-CC55-41EB-B0F4-98A3049039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0183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ACB68248-C82A-4216-ADF6-7975DEF3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9C6B388E-497F-426E-87B4-B83F2E1D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A59DCA67-E5BC-42C0-B1AC-3B743DE9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B4A0E3-5B5F-46C2-850E-8B890A9136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666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438B7CE8-9DB9-42A5-95C4-45A426E7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087C3517-44F4-4130-8B6F-B758D8A8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8387C688-0F4D-4821-AABC-E53896EA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B59B95-3418-4392-AB23-44AE942FD02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808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D59D455B-7021-4950-8289-FE47CC43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75A8D5AC-B437-4B12-BD33-E0330D96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6101D8A0-D7BB-479B-B09D-3DAE2ACA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9AC5A-75E2-4CBC-985E-536586B116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582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A5193C13-36A9-4877-B794-DF72232B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CB1E758C-5EFD-406E-86ED-0705C697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D43A1928-B58A-4CB7-A09A-EE74C480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04B01C-1079-4CFA-8D6E-24955A2229B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2045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AC2B850-F6F6-44BF-8FC2-71A0F98F4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65563599-85B7-4C0B-BCF4-D7600CE4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41CA4DDF-27CF-4521-B6BA-1636079E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783407-0BE2-41A8-9D11-B680382474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6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EF1DCE4C-4364-4771-B8BE-BA3843F8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97079C30-784D-42F2-8D9C-0E77A66B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7F7DA557-D295-4090-86BD-3C869411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A56E3-81A3-46BE-8428-72B90BF8580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8437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A2ED3FAE-9241-40AC-AA99-BD54E31BCF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B3901802-64A0-4324-81F9-2C6DF1A9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A31EECBD-B28D-45C7-AD2A-D212CBD3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34B3C0-D05E-4862-923D-100BDB382AB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4657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23A2D7A4-877A-494F-A0FB-9E8F4422B8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A459601C-EF4A-4B67-B97C-7220829E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8C40FE0D-1694-4354-845A-B8F357C6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D2A52B-C019-42B8-A5DD-38CAF638D6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4152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C58F0880-FD97-4D5F-A37E-92167D4E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68DDB673-451F-458A-94A1-DAEEA95C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00508BE7-4FBA-4DF7-81D4-4D12250D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C0F0E5-E02F-4F3C-83FF-2A9066E1ED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3059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3D988B25-D0ED-4AF2-BDD5-BF8AA9B8E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667D3012-5FAB-4BE3-93BA-08B46F9FF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FCA4C434-051D-43AF-A4EF-DF0883B6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9137F1-24E5-432C-8143-5494ECA016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88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DDBD4C8D-B2C9-4891-A6CC-36DF6B5A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45680A11-CB8E-49CB-B102-1AF65E34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D7A9A520-9866-4672-8980-38AE2567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B38E39-A51A-4EA1-AD4F-919367339E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2327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BA46D1E0-A383-488F-ADD7-81E705A2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F306E6DB-3A5F-44CA-A98F-16367C5A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1FB28B12-250F-4D8B-8A1D-D8A2C4C5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780F65-2C10-4CCD-B8F4-68BEFFE5A69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635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C9E992E1-4978-41D9-9013-81CA6ED4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D45C77C-5392-4B1C-9B5D-4E661AF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0B11440-F8FC-4EE7-A8A3-B7B2EB68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D9F807-0C76-48DC-9509-308CF15B7B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157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CD84B7AA-7729-40CF-8B96-25604855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C5646E02-2093-4E83-A9B3-AC2E26CD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7E0A8D4F-DC29-4102-AF92-1C93C27A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C88F87-C9B9-4B07-9713-F4CDBE5525A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5007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86FA451C-8C8C-490C-AFD5-99C97B9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18C056DE-55B2-49AE-A904-DE5900F8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87C4C0C0-F534-43E5-983C-73203602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7FC19-9D45-4387-995A-C74F1315586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08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A79A29FB-5B02-46C1-8B3E-1EF36F76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FA77F81A-7BBF-4EC4-80B2-CC4018E6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604712B0-2FB0-49AD-AAC8-D46CDDD3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96836B-1025-4445-9061-70E319E4B5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9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658F7ED3-2B1A-4C94-B5FB-6F92B8BD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CC777E75-3CF3-484E-8070-DBA8AF1C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EB1D11DC-3F5E-4967-BD66-FF97A452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12A679-2C1B-49E8-8A40-A3DB05BE86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745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C03E2E79-52C0-4166-BAA4-371140824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FE319114-7123-4861-8E21-F1B40D84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F878BCE4-62F6-46FC-9AC2-9126F55B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BAF446-1B31-471B-8D9D-B3EF61CA98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9057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4F113482-F4EE-42B1-A91D-32ED1FA0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81250868-EC99-4449-95C7-74084FA4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65B56017-521C-4FC6-A5F1-F79DC585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0CDD48-08A6-469D-B426-57F299ED454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8386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C75ABA9F-B11D-47E1-B436-31A223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D3B011A1-24F1-410F-A286-66C1DFDC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3D265CBE-2AB2-419F-93F7-3837DE4B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0B9CBB-F457-4CC7-BFD0-4304735AA9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11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EB35F3A2-F89E-49A0-BAC9-AB7F1B98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B78C74DE-D65D-43FC-B48D-11C448F9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872E93A5-CA87-4CD5-875A-286756EE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231465-AF78-446F-86FE-C0228D1BC8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632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54FE2270-759B-4DA9-BB1C-391023FB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F16E466B-CAB2-479E-94FF-070CCD51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8AD58E4D-3CC8-4302-A0F1-7FD88997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83A09D-0C6F-4CEC-846C-C916BF7466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8415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3C75391-7261-4B12-95AF-269694C4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7BE1127C-04CE-4AE2-AF1A-A2B820437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2113EF0D-3597-46F6-ABD2-395A76B2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0AE67C-1208-4325-A91D-0D9F7E7817E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911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8BEB5B09-CBE2-443D-BD65-44018B53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4F8EDEC8-FC9F-4ECE-B782-982FDFFD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B586304B-0E94-4161-9EAE-D7EF469C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3B478F-44AB-4593-8323-96DCB4BDC1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5229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E3CE4855-6679-448F-B278-D792D71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9ACE126D-43B9-4AA0-A699-2FF9EB840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60214834-100E-4AD7-AB25-B82068FF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5AA947-5158-416D-9781-A5E7259006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173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3E0F477C-2C30-4AD1-863D-DF06C63E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C19066A0-AA9C-4534-8476-56228081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9C557E8A-49DA-46FA-9338-582440C0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7724E-C90A-470F-B78C-7B710544A79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5348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95A01E6A-D5D0-44DA-8329-CF5BE9FBF0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67D78913-F5D5-40CE-AE08-2A829FDC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02C26490-1AA7-4C3B-8AF6-A44D581DC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F16EE4-6B8E-46F5-97B1-7BAF953F64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1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3C272515-33D8-4C1A-A030-AEE37662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84438A52-952D-4A27-A4A7-F9289AFF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4248A5B8-E455-408E-802E-29FEE750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177167-1122-4973-99AC-1EF3570C563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0077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1FF27363-793A-4698-A858-87BFC2D1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E4A1868F-A27E-4EC2-82C1-9636BA54D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81F06F3F-9ADC-49F0-8B7A-D0233EE8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293BF4-A373-490A-BE49-B89DAAA06E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428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DD90A1FF-8785-421F-A110-76DC98F9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BFD9B3CF-5D47-4CC3-B4B4-E77D998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7E87099D-1DCA-467C-90D9-E7533150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E5B7BC-BDA7-4AF2-B89F-97ED2BEFBD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0346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06859F38-81B2-4D42-A3F5-056B5CB2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CEBE4C8D-ADCB-4D83-BC96-7A5E3281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25655499-F141-4E30-90FD-D52A1E9A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D43DFB-4547-4B78-9051-7C52FC0690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7456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05B0310A-E5A7-4958-A09A-03BF1799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4EB5CD91-8FD0-4797-A8DE-22E922F4E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B225954B-3BF5-4EED-B62D-5F3D263A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154996-E3DE-487B-A51B-EC2F435F68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4817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652FD2A5-022A-4324-8F3E-8562B04C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878E553E-9193-43A1-9B22-7A109807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C066BF61-127F-4D08-97AD-907545EF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A1C5B4-A7C0-4BAE-8666-2296735B35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4904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B36C9336-927F-443C-A221-41A65959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8C91548F-4F56-4E96-837D-BD3A4367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003E189C-CC7C-432C-A957-B385E29C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6D4EE8-0DEA-4523-BD59-9AD5265797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9853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693B3DBD-7B1B-4A0F-9358-340B73CB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004FC186-2565-40A0-A9EE-10A8106F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EB7805FE-57FA-4ECD-9A0E-E3D96F81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C40C0D-BFE3-4FA9-97D2-105778DC5A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2504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BA3E8D76-AF99-4A42-B5D2-D20C9965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7D933EDB-5F23-4BD1-BF79-19EDF033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2CBBF33A-3611-4AB2-9C4A-2D095744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E09D7F-149A-4344-9EA7-545EA862A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2636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DC9D8AD8-2B63-4574-87BC-4B2B719C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52EA6CC2-0FAC-4D55-A909-B5D695681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9C3EAB47-2D74-4E2B-A39F-D2A9415C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C09BAA-E57B-4120-9C9C-8EB2B4EFD9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059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B6800F18-DD95-449F-826B-A244BBCA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9425C127-7139-4E2C-AAE1-A658860A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CBD1D0F-7C11-49FD-95C7-C52A2A24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C690FE-EC0D-4C1C-B329-FF85AC9610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88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9FA5B79F-E8B0-46C0-BDC7-CFFDA6C2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7C527B01-C17D-4957-8B84-35D843FE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2D66D2CB-58D3-4DE0-8E1E-CDB21572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6DE331-0306-4CB8-8D9E-072D4DA0B4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3780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D3FA3E9F-5EE4-4E3B-9A4A-6C7F1EF6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AA895A6F-EDD2-406B-972B-2530E171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B33723C7-03CF-4256-A895-B5EE5D4B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65FE96-8D37-441B-B24A-B620DBD278A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4678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862B3FDE-5C4A-4182-A45D-9E6823CC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BD2D6268-99F2-4928-B1B0-2535CD7A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5F436830-228D-421B-9413-4C67941E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B5D03-C839-45F5-9F3E-5ED1480DC6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9975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FD98E98E-1C05-44A1-9143-9F568EAE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7BF6A253-C72B-41C9-B20E-DF55CA08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FD356AA-E44E-4E99-8041-61A04769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3FB0E4-E8B8-408A-84AD-E2C328EDD50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03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65C6EFBD-D1A1-4BBC-98CD-C84FDDBE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E6F39E08-1244-4B98-A914-9F4992A8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D5DEC340-282E-4E4E-8847-9A6973C6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4AB289-8DB2-4BC3-ACBF-5A1F619DB2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4602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FF8CE6A3-C477-4559-8906-232ED10B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7E91CF93-B1FC-400A-980A-18E3F2E6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70ACF276-1B58-4CBF-9A20-49C43923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31BCDF-97CA-4F15-9B1A-3C266A2CC4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019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26B88301-4E26-4A7F-B4DD-6660D545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CD7BCF3-BE68-41CB-A3C6-D6C92468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686076BE-A04D-4042-A5DD-9E043DA4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EAA68-DB50-4C63-9DF9-0A7C9557403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7698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DB1D330F-81F6-40AB-9ADB-3B4B302B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ED60BD82-33FD-4DB8-961D-219AC1B8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B009A826-A2EA-4D9E-AE99-89ADFE71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7B5DDB-1CB4-4986-A445-898308FE70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6228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947C123F-96A0-4873-A3A4-DCC6A40C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0556C19D-41F2-40C7-9A26-E8400A10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1C08C8C5-8E43-49DE-94F4-41DAE174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ACB874-D37A-4304-AAD7-65B3FE44875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3471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501FF71B-752D-466F-998D-12ADB0E80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09D241E7-0674-49E2-A24D-5F5F3917C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C9F27320-4ACE-4F42-B3AC-9D72B6A5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091F80-7E37-493F-A520-80A554AB6A2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7022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5083B9DE-1E4A-4D11-9458-505C5855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D32E738B-3D79-4F31-9779-AB697F96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8F2D09C4-95C0-45D1-8D2D-C38E72DC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93BE5B-1905-4E4F-ADAB-B192BE579C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66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6CCBFDA8-7FA3-43C5-9CFC-30BD0B2C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2C677063-41DF-460E-8FFB-BFE1A6A2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9475B9A7-F0D7-4190-ABFC-2A2723B8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87887D-7D64-473B-B95F-B954A1B44E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9447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AFBBF964-7DAF-4702-843E-ADCAD9D3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563F6F06-5062-4FC2-9F53-943AEBA0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BF1074C8-480B-4C3C-B8B4-2DF3FED4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955604-899A-4C47-AE6B-5C993EE154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2414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86217B23-FFFC-4A1B-9859-47B99D9A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1C2AB677-5B51-4C7F-BDA5-DEAD3963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677EA140-B292-4E6D-A3C5-6B9A2239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0224D4-895D-44AB-86D9-98A0F01956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9537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19E9B60C-92AD-4588-B583-60E7C650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ECD11B16-7CAA-4FAF-927F-C4A1AD33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88893493-A505-4710-9597-7203E3E2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4EFDFE-6CFA-4E42-9986-B894B6038E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589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456A2913-D3F7-4108-87A2-65541E16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2D66FBDD-C663-48E7-9969-76BD64AE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CE8DA50D-CB1E-4D8E-BE18-9A3331AF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07E5BC-E563-4EEF-891F-84ADABD95B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645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9855D860-3D1A-4C40-B167-4B8125E3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15C2591-9A5E-4725-84BB-CF759197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EC90E7FB-8E60-4134-BF11-B69D3AB0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26BB5-3227-491D-BF95-E9CA6DB710D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067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20399680-7A8F-491A-9933-67C63F05A1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4C13D4A8-8DBC-4370-98D0-28003333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969CE83C-6FBA-43BD-B040-A9B764C22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E6F5DE-D7A4-40B8-AEDC-6626C9076A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442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36561C20-450F-4C1C-9DBF-9CDEEAAB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6CD486E7-1B1D-4C19-8F6D-8746CC59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88E6BB89-D456-4AB9-AFB0-3CBA263D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17B328-3E11-4CC4-8648-29DB43B56E0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08522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BD7AA6BE-49A3-4E0F-A32C-940287E0BD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750442B9-3C7F-415B-8814-49AB2DF9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A07DB694-098A-4627-A443-A220CF91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AD17A7-23F9-4E3C-A027-32C9A7CD83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9999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7E06AFD6-60FF-4B0C-9A6D-5CF20387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B9A36242-ED8A-4AEB-BBB1-AA3C6EA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EED9912A-3603-40DE-B6E5-E22EBEA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85B18-A7CE-45BA-A96B-54966E0AB49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2858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CD084491-4017-4CEE-AED9-C8989A9F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16F41AF1-318A-4F0D-954E-56DB9E4A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119A1FA3-F820-45CB-8963-773ADC42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C32298-FE89-4E2F-BBD4-8B6C892903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43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3A25352F-FDF8-4658-A604-F290D8E3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B0E5D0E5-CE9B-4CCC-BF17-C1F6DBE79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E2C35D80-C5C8-4DE9-AD32-F6F2AC20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DDE846-D068-4F20-A095-507CB9E204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284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5819E725-3435-4A4E-8C11-4B90A4E27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32FACECC-1F2F-4684-97A3-98D1AA68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4C3878ED-5F90-4133-A26C-1BB6EE2C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61D9B4-28D0-4951-B634-C31B3ECDFD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507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548E897D-C3A4-4772-BC97-21CFA44E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A4B9E067-686C-45BE-BE18-FFDA3E8E9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0E66C4BD-76F1-41FB-9DB5-B96AB0D4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16234E-9E1F-4B42-B833-5E0B0FAB93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7612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0DDDCC08-28EA-423E-8C9E-87DDBFEE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613FFD4-D067-4B18-BC87-762A82BF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D3855297-C24B-4758-AA1E-822DDF1E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915BDD-BF12-4047-9736-A35AB0F72B8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4734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7A905D3C-5148-4A3B-938A-B5BF863F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975E2B1-BA07-45D0-AF75-3039BD1D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25D11348-2E38-4CA8-8549-807134B6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385177-8741-43E2-9AC9-D231CCF857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9194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D605ACC7-C2DB-4E78-87F9-AE18FEB4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7F21EA8C-D435-4534-931E-0695840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C66621BF-BDDF-4160-9D22-4968ACED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CE6E99-7CBC-4A10-8492-0CE40308FD5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95953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569F1C2B-30D0-4F0A-BD7C-5A71838C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73A715AE-52CA-489A-A334-BC4C866E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57CCCF5F-DBAB-446B-956A-28E3A51C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8ED291-ED2E-41B9-8D3C-F1A7CFF93D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8712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E54BD9EB-350C-47DD-AB08-A4D4EB6C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93D7E8E-EB00-48A5-B77D-07B107441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A74B271-F318-4EBB-8D18-EFBF42A3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2883B9-1B02-4824-A1F5-F4D0FD7E65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2045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AFBEC912-E43A-4017-A431-A0043830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9A79995D-A513-4408-8779-20CCB15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9AA6F22F-C0BE-465D-9517-ADF306EE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D9484A-86EE-4744-9F3B-0C26773B8C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75809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DE48855C-9FC4-4E13-8BAA-B7BB4890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51F218EF-D32E-4FA6-AAE3-2AC702E4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286552C1-9135-431C-9166-096048CC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B8BA04-F4D3-41F9-AF23-F22B509A8BA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1896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89A55E08-5FF7-4872-81B6-5C37D0B2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8E1B0E25-B239-41A4-A28D-E418E060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860BDF3A-B30D-4A39-AC35-DBF7E5E6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FB7512-74E9-4F18-8F5D-AC0D78DC3F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01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>
            <a:extLst>
              <a:ext uri="{FF2B5EF4-FFF2-40B4-BE49-F238E27FC236}">
                <a16:creationId xmlns:a16="http://schemas.microsoft.com/office/drawing/2014/main" id="{D2CA0EAD-965E-4A19-9A86-8ACAB05286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>
            <a:extLst>
              <a:ext uri="{FF2B5EF4-FFF2-40B4-BE49-F238E27FC236}">
                <a16:creationId xmlns:a16="http://schemas.microsoft.com/office/drawing/2014/main" id="{01BC3A10-9FF7-466E-8E74-BADF6ACA1A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FBF384DA-E9C5-4733-AF22-C00D2AD8F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8267B3BB-5929-4E8D-BA04-9118FC958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13225F53-B124-4AD9-ABBC-BB0EB80AC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30482058-56DD-4AE0-927C-C5C7F771DEF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1031" name="矩形 1030">
            <a:extLst>
              <a:ext uri="{FF2B5EF4-FFF2-40B4-BE49-F238E27FC236}">
                <a16:creationId xmlns:a16="http://schemas.microsoft.com/office/drawing/2014/main" id="{2489D6C6-2C3D-4CF9-87FA-F83215CCEC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032" name="文本框 1032">
            <a:extLst>
              <a:ext uri="{FF2B5EF4-FFF2-40B4-BE49-F238E27FC236}">
                <a16:creationId xmlns:a16="http://schemas.microsoft.com/office/drawing/2014/main" id="{B7BC6E2F-5F85-401E-897A-E9F2ED0DF8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8" r:id="rId1"/>
    <p:sldLayoutId id="2147485707" r:id="rId2"/>
    <p:sldLayoutId id="2147485706" r:id="rId3"/>
    <p:sldLayoutId id="2147485705" r:id="rId4"/>
    <p:sldLayoutId id="2147485704" r:id="rId5"/>
    <p:sldLayoutId id="2147485703" r:id="rId6"/>
    <p:sldLayoutId id="2147485702" r:id="rId7"/>
    <p:sldLayoutId id="2147485701" r:id="rId8"/>
    <p:sldLayoutId id="2147485700" r:id="rId9"/>
    <p:sldLayoutId id="2147485699" r:id="rId10"/>
    <p:sldLayoutId id="2147485698" r:id="rId11"/>
    <p:sldLayoutId id="2147485697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5">
            <a:extLst>
              <a:ext uri="{FF2B5EF4-FFF2-40B4-BE49-F238E27FC236}">
                <a16:creationId xmlns:a16="http://schemas.microsoft.com/office/drawing/2014/main" id="{D48E9B82-F69D-4477-9D8F-872BE530732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43" name="文本占位符 1026">
            <a:extLst>
              <a:ext uri="{FF2B5EF4-FFF2-40B4-BE49-F238E27FC236}">
                <a16:creationId xmlns:a16="http://schemas.microsoft.com/office/drawing/2014/main" id="{6534D4C6-CD36-41CA-A5C6-F12E68E912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00E9E9D4-2F98-4708-9A24-326C16566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E7986997-EE84-46F2-BBF5-01FEEF4B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B2867C08-330C-46C6-83B5-005363B93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E15B0A34-4A61-4918-835D-F9714F0D3469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10247" name="矩形 1030">
            <a:extLst>
              <a:ext uri="{FF2B5EF4-FFF2-40B4-BE49-F238E27FC236}">
                <a16:creationId xmlns:a16="http://schemas.microsoft.com/office/drawing/2014/main" id="{1372119E-655F-449D-B274-745F5F8EF5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0248" name="文本框 1032">
            <a:extLst>
              <a:ext uri="{FF2B5EF4-FFF2-40B4-BE49-F238E27FC236}">
                <a16:creationId xmlns:a16="http://schemas.microsoft.com/office/drawing/2014/main" id="{AD425CA2-BE68-45C0-9271-06E96498B2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15" r:id="rId1"/>
    <p:sldLayoutId id="2147485814" r:id="rId2"/>
    <p:sldLayoutId id="2147485813" r:id="rId3"/>
    <p:sldLayoutId id="2147485812" r:id="rId4"/>
    <p:sldLayoutId id="2147485811" r:id="rId5"/>
    <p:sldLayoutId id="2147485810" r:id="rId6"/>
    <p:sldLayoutId id="2147485809" r:id="rId7"/>
    <p:sldLayoutId id="2147485808" r:id="rId8"/>
    <p:sldLayoutId id="2147485807" r:id="rId9"/>
    <p:sldLayoutId id="2147485806" r:id="rId10"/>
    <p:sldLayoutId id="2147485805" r:id="rId11"/>
    <p:sldLayoutId id="21474858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025">
            <a:extLst>
              <a:ext uri="{FF2B5EF4-FFF2-40B4-BE49-F238E27FC236}">
                <a16:creationId xmlns:a16="http://schemas.microsoft.com/office/drawing/2014/main" id="{121FB8D3-526C-4673-B948-CA13F968AD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1267" name="文本占位符 1026">
            <a:extLst>
              <a:ext uri="{FF2B5EF4-FFF2-40B4-BE49-F238E27FC236}">
                <a16:creationId xmlns:a16="http://schemas.microsoft.com/office/drawing/2014/main" id="{1A996796-EC4D-426E-B99A-89A4C50B11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F258B80D-B6B0-4129-8663-82416D1A9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A6AC7B9B-1801-4964-868C-CF4A14587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1AB19BDC-7F24-4DF9-A77E-684A3E687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0A4004A8-F528-4EE7-AA42-314EFB86FABE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11271" name="矩形 1030">
            <a:extLst>
              <a:ext uri="{FF2B5EF4-FFF2-40B4-BE49-F238E27FC236}">
                <a16:creationId xmlns:a16="http://schemas.microsoft.com/office/drawing/2014/main" id="{8983F8BB-D70A-42BB-AC48-78BA2EA833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1272" name="文本框 1032">
            <a:extLst>
              <a:ext uri="{FF2B5EF4-FFF2-40B4-BE49-F238E27FC236}">
                <a16:creationId xmlns:a16="http://schemas.microsoft.com/office/drawing/2014/main" id="{51D29F8E-84F1-46C9-9CB7-E3E9CE7432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27" r:id="rId1"/>
    <p:sldLayoutId id="2147485826" r:id="rId2"/>
    <p:sldLayoutId id="2147485825" r:id="rId3"/>
    <p:sldLayoutId id="2147485824" r:id="rId4"/>
    <p:sldLayoutId id="2147485823" r:id="rId5"/>
    <p:sldLayoutId id="2147485822" r:id="rId6"/>
    <p:sldLayoutId id="2147485821" r:id="rId7"/>
    <p:sldLayoutId id="2147485820" r:id="rId8"/>
    <p:sldLayoutId id="2147485819" r:id="rId9"/>
    <p:sldLayoutId id="2147485818" r:id="rId10"/>
    <p:sldLayoutId id="2147485817" r:id="rId11"/>
    <p:sldLayoutId id="2147485816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025">
            <a:extLst>
              <a:ext uri="{FF2B5EF4-FFF2-40B4-BE49-F238E27FC236}">
                <a16:creationId xmlns:a16="http://schemas.microsoft.com/office/drawing/2014/main" id="{30A80DC1-2C9F-48F8-A973-3F7F940374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2291" name="文本占位符 1026">
            <a:extLst>
              <a:ext uri="{FF2B5EF4-FFF2-40B4-BE49-F238E27FC236}">
                <a16:creationId xmlns:a16="http://schemas.microsoft.com/office/drawing/2014/main" id="{A1CB86EE-14C0-463B-8976-28F1BAEA834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155F3D67-0D41-4B0A-A6F0-295BE5D323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FBCEB617-794A-410F-A93A-9C1784395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227F3AF7-7AF7-4687-BF73-9C5ACF353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073A560F-4A57-43B0-88B9-5B47AF288C5A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12295" name="矩形 1030">
            <a:extLst>
              <a:ext uri="{FF2B5EF4-FFF2-40B4-BE49-F238E27FC236}">
                <a16:creationId xmlns:a16="http://schemas.microsoft.com/office/drawing/2014/main" id="{C9F72B1F-EA40-4722-9145-D5864F7970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2296" name="文本框 1032">
            <a:extLst>
              <a:ext uri="{FF2B5EF4-FFF2-40B4-BE49-F238E27FC236}">
                <a16:creationId xmlns:a16="http://schemas.microsoft.com/office/drawing/2014/main" id="{5182EA9D-919B-470C-A698-EE7DD728CF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39" r:id="rId1"/>
    <p:sldLayoutId id="2147485838" r:id="rId2"/>
    <p:sldLayoutId id="2147485837" r:id="rId3"/>
    <p:sldLayoutId id="2147485836" r:id="rId4"/>
    <p:sldLayoutId id="2147485835" r:id="rId5"/>
    <p:sldLayoutId id="2147485834" r:id="rId6"/>
    <p:sldLayoutId id="2147485833" r:id="rId7"/>
    <p:sldLayoutId id="2147485832" r:id="rId8"/>
    <p:sldLayoutId id="2147485831" r:id="rId9"/>
    <p:sldLayoutId id="2147485830" r:id="rId10"/>
    <p:sldLayoutId id="2147485829" r:id="rId11"/>
    <p:sldLayoutId id="2147485828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65537">
            <a:extLst>
              <a:ext uri="{FF2B5EF4-FFF2-40B4-BE49-F238E27FC236}">
                <a16:creationId xmlns:a16="http://schemas.microsoft.com/office/drawing/2014/main" id="{ADCB07D8-A4A2-4C3A-B518-900BBD1CA5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65538">
            <a:extLst>
              <a:ext uri="{FF2B5EF4-FFF2-40B4-BE49-F238E27FC236}">
                <a16:creationId xmlns:a16="http://schemas.microsoft.com/office/drawing/2014/main" id="{9FC6B985-545B-41FC-8D0E-61300DF2C7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5540" name="日期占位符 65539">
            <a:extLst>
              <a:ext uri="{FF2B5EF4-FFF2-40B4-BE49-F238E27FC236}">
                <a16:creationId xmlns:a16="http://schemas.microsoft.com/office/drawing/2014/main" id="{FA4B76DE-696D-48CA-BC6B-1A143C4D2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65541" name="页脚占位符 65540">
            <a:extLst>
              <a:ext uri="{FF2B5EF4-FFF2-40B4-BE49-F238E27FC236}">
                <a16:creationId xmlns:a16="http://schemas.microsoft.com/office/drawing/2014/main" id="{702CE1A6-E166-4070-9EF2-663F49388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65542" name="灯片编号占位符 65541">
            <a:extLst>
              <a:ext uri="{FF2B5EF4-FFF2-40B4-BE49-F238E27FC236}">
                <a16:creationId xmlns:a16="http://schemas.microsoft.com/office/drawing/2014/main" id="{FE8552E9-B2C5-4EBC-A201-748DE515C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3EC873EC-E453-414F-BE10-1016EFC74F6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19" r:id="rId1"/>
    <p:sldLayoutId id="2147485718" r:id="rId2"/>
    <p:sldLayoutId id="2147485717" r:id="rId3"/>
    <p:sldLayoutId id="2147485716" r:id="rId4"/>
    <p:sldLayoutId id="2147485715" r:id="rId5"/>
    <p:sldLayoutId id="2147485714" r:id="rId6"/>
    <p:sldLayoutId id="2147485713" r:id="rId7"/>
    <p:sldLayoutId id="2147485712" r:id="rId8"/>
    <p:sldLayoutId id="2147485711" r:id="rId9"/>
    <p:sldLayoutId id="2147485710" r:id="rId10"/>
    <p:sldLayoutId id="214748570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>
            <a:extLst>
              <a:ext uri="{FF2B5EF4-FFF2-40B4-BE49-F238E27FC236}">
                <a16:creationId xmlns:a16="http://schemas.microsoft.com/office/drawing/2014/main" id="{A7871418-D33D-4B5C-B182-C7C6C7EA04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1026">
            <a:extLst>
              <a:ext uri="{FF2B5EF4-FFF2-40B4-BE49-F238E27FC236}">
                <a16:creationId xmlns:a16="http://schemas.microsoft.com/office/drawing/2014/main" id="{F00C9201-5796-4FF5-AEC3-E40A17AA63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E1835F89-A30E-4804-A184-147590C3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0A3F67BF-4D22-417F-A179-C6A58AC23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C923B116-9867-4E8F-B902-AC73EDB62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8FF7E0C4-45C3-4113-9316-4886B9FECD3A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3079" name="矩形 1030">
            <a:extLst>
              <a:ext uri="{FF2B5EF4-FFF2-40B4-BE49-F238E27FC236}">
                <a16:creationId xmlns:a16="http://schemas.microsoft.com/office/drawing/2014/main" id="{5020E709-BF96-41A3-8542-71066B732F0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080" name="文本框 1032">
            <a:extLst>
              <a:ext uri="{FF2B5EF4-FFF2-40B4-BE49-F238E27FC236}">
                <a16:creationId xmlns:a16="http://schemas.microsoft.com/office/drawing/2014/main" id="{6FD2F089-994E-4796-96A7-1DBFE6B2DE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31" r:id="rId1"/>
    <p:sldLayoutId id="2147485730" r:id="rId2"/>
    <p:sldLayoutId id="2147485729" r:id="rId3"/>
    <p:sldLayoutId id="2147485728" r:id="rId4"/>
    <p:sldLayoutId id="2147485727" r:id="rId5"/>
    <p:sldLayoutId id="2147485726" r:id="rId6"/>
    <p:sldLayoutId id="2147485725" r:id="rId7"/>
    <p:sldLayoutId id="2147485724" r:id="rId8"/>
    <p:sldLayoutId id="2147485723" r:id="rId9"/>
    <p:sldLayoutId id="2147485722" r:id="rId10"/>
    <p:sldLayoutId id="2147485721" r:id="rId11"/>
    <p:sldLayoutId id="214748572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025">
            <a:extLst>
              <a:ext uri="{FF2B5EF4-FFF2-40B4-BE49-F238E27FC236}">
                <a16:creationId xmlns:a16="http://schemas.microsoft.com/office/drawing/2014/main" id="{608D2430-DADC-47E5-8E36-0A2D4BC85A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1026">
            <a:extLst>
              <a:ext uri="{FF2B5EF4-FFF2-40B4-BE49-F238E27FC236}">
                <a16:creationId xmlns:a16="http://schemas.microsoft.com/office/drawing/2014/main" id="{8A437272-0826-4F15-A25C-10911EFA71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098E9657-1EED-4748-B0AF-D8BE8D81C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518474E4-AB73-4B60-B5C2-0275BDCBB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3AA0E735-5181-4E17-82BC-71D510D66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B74F898F-F9BD-47D8-A7AF-6E065D800AF6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4103" name="矩形 1030">
            <a:extLst>
              <a:ext uri="{FF2B5EF4-FFF2-40B4-BE49-F238E27FC236}">
                <a16:creationId xmlns:a16="http://schemas.microsoft.com/office/drawing/2014/main" id="{88F17889-8C23-42EA-AD0F-6D18E33C659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4104" name="文本框 1032">
            <a:extLst>
              <a:ext uri="{FF2B5EF4-FFF2-40B4-BE49-F238E27FC236}">
                <a16:creationId xmlns:a16="http://schemas.microsoft.com/office/drawing/2014/main" id="{405E146D-32B8-4D8D-92E8-B964B58CA8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43" r:id="rId1"/>
    <p:sldLayoutId id="2147485742" r:id="rId2"/>
    <p:sldLayoutId id="2147485741" r:id="rId3"/>
    <p:sldLayoutId id="2147485740" r:id="rId4"/>
    <p:sldLayoutId id="2147485739" r:id="rId5"/>
    <p:sldLayoutId id="2147485738" r:id="rId6"/>
    <p:sldLayoutId id="2147485737" r:id="rId7"/>
    <p:sldLayoutId id="2147485736" r:id="rId8"/>
    <p:sldLayoutId id="2147485735" r:id="rId9"/>
    <p:sldLayoutId id="2147485734" r:id="rId10"/>
    <p:sldLayoutId id="2147485733" r:id="rId11"/>
    <p:sldLayoutId id="214748573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025">
            <a:extLst>
              <a:ext uri="{FF2B5EF4-FFF2-40B4-BE49-F238E27FC236}">
                <a16:creationId xmlns:a16="http://schemas.microsoft.com/office/drawing/2014/main" id="{5602DED2-6721-419A-B66A-011E5626A0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1026">
            <a:extLst>
              <a:ext uri="{FF2B5EF4-FFF2-40B4-BE49-F238E27FC236}">
                <a16:creationId xmlns:a16="http://schemas.microsoft.com/office/drawing/2014/main" id="{D1D0BAAA-B3C0-4042-BC4C-F10636D541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AE81636F-419B-4F75-8EE4-15F1D00D0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41D80204-2A84-4AC4-AFA5-E04310B2F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FEA14137-B143-4484-86C0-C6D9806BB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E8B4479C-6743-425D-8529-C10E105DA41F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5127" name="矩形 1030">
            <a:extLst>
              <a:ext uri="{FF2B5EF4-FFF2-40B4-BE49-F238E27FC236}">
                <a16:creationId xmlns:a16="http://schemas.microsoft.com/office/drawing/2014/main" id="{C648FFB3-2A15-4CCC-8857-7A212BC64B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5128" name="文本框 1032">
            <a:extLst>
              <a:ext uri="{FF2B5EF4-FFF2-40B4-BE49-F238E27FC236}">
                <a16:creationId xmlns:a16="http://schemas.microsoft.com/office/drawing/2014/main" id="{3841F87F-800C-4ACD-8C89-4569057CF73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55" r:id="rId1"/>
    <p:sldLayoutId id="2147485754" r:id="rId2"/>
    <p:sldLayoutId id="2147485753" r:id="rId3"/>
    <p:sldLayoutId id="2147485752" r:id="rId4"/>
    <p:sldLayoutId id="2147485751" r:id="rId5"/>
    <p:sldLayoutId id="2147485750" r:id="rId6"/>
    <p:sldLayoutId id="2147485749" r:id="rId7"/>
    <p:sldLayoutId id="2147485748" r:id="rId8"/>
    <p:sldLayoutId id="2147485747" r:id="rId9"/>
    <p:sldLayoutId id="2147485746" r:id="rId10"/>
    <p:sldLayoutId id="2147485745" r:id="rId11"/>
    <p:sldLayoutId id="214748574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025">
            <a:extLst>
              <a:ext uri="{FF2B5EF4-FFF2-40B4-BE49-F238E27FC236}">
                <a16:creationId xmlns:a16="http://schemas.microsoft.com/office/drawing/2014/main" id="{2FCB0720-7150-4B6F-88D8-44967BE669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147" name="文本占位符 1026">
            <a:extLst>
              <a:ext uri="{FF2B5EF4-FFF2-40B4-BE49-F238E27FC236}">
                <a16:creationId xmlns:a16="http://schemas.microsoft.com/office/drawing/2014/main" id="{601EE0C5-BF27-41F3-94B7-82EDA4E62C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2AF8DD64-049B-4FBA-B6A8-6EB65D7D7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2FD85D36-33B4-46D4-9E98-9FE1D3862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E225DB0D-FAE4-4291-BEC2-A34801BD6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1347342F-2B19-4CEF-991B-5DA2733BC28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151" name="矩形 1030">
            <a:extLst>
              <a:ext uri="{FF2B5EF4-FFF2-40B4-BE49-F238E27FC236}">
                <a16:creationId xmlns:a16="http://schemas.microsoft.com/office/drawing/2014/main" id="{69705993-9544-40E3-9FEB-4B0FECA907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6152" name="文本框 1032">
            <a:extLst>
              <a:ext uri="{FF2B5EF4-FFF2-40B4-BE49-F238E27FC236}">
                <a16:creationId xmlns:a16="http://schemas.microsoft.com/office/drawing/2014/main" id="{AF3A8142-08DE-4105-B83D-517CDACEDDC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7" r:id="rId1"/>
    <p:sldLayoutId id="2147485766" r:id="rId2"/>
    <p:sldLayoutId id="2147485765" r:id="rId3"/>
    <p:sldLayoutId id="2147485764" r:id="rId4"/>
    <p:sldLayoutId id="2147485763" r:id="rId5"/>
    <p:sldLayoutId id="2147485762" r:id="rId6"/>
    <p:sldLayoutId id="2147485761" r:id="rId7"/>
    <p:sldLayoutId id="2147485760" r:id="rId8"/>
    <p:sldLayoutId id="2147485759" r:id="rId9"/>
    <p:sldLayoutId id="2147485758" r:id="rId10"/>
    <p:sldLayoutId id="2147485757" r:id="rId11"/>
    <p:sldLayoutId id="2147485756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025">
            <a:extLst>
              <a:ext uri="{FF2B5EF4-FFF2-40B4-BE49-F238E27FC236}">
                <a16:creationId xmlns:a16="http://schemas.microsoft.com/office/drawing/2014/main" id="{C7545F77-5D1D-410F-8AAC-F7F05F14DD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1" name="文本占位符 1026">
            <a:extLst>
              <a:ext uri="{FF2B5EF4-FFF2-40B4-BE49-F238E27FC236}">
                <a16:creationId xmlns:a16="http://schemas.microsoft.com/office/drawing/2014/main" id="{F8DB5877-1AD1-4ED9-8ED6-989367310C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8A2FC6BD-582F-4B3B-BDA1-4F517AA65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8A11FE02-0B67-4635-8FB7-272D68080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B13FA402-6C15-4476-B6D8-477ADC611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4E950B27-AB2E-4748-8BB4-1E29923BFF53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175" name="矩形 1030">
            <a:extLst>
              <a:ext uri="{FF2B5EF4-FFF2-40B4-BE49-F238E27FC236}">
                <a16:creationId xmlns:a16="http://schemas.microsoft.com/office/drawing/2014/main" id="{800B4DA2-2950-4011-B7CD-D29A931AF2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176" name="文本框 1032">
            <a:extLst>
              <a:ext uri="{FF2B5EF4-FFF2-40B4-BE49-F238E27FC236}">
                <a16:creationId xmlns:a16="http://schemas.microsoft.com/office/drawing/2014/main" id="{A879537D-20A4-42AB-91FD-422C10A8BE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79" r:id="rId1"/>
    <p:sldLayoutId id="2147485778" r:id="rId2"/>
    <p:sldLayoutId id="2147485777" r:id="rId3"/>
    <p:sldLayoutId id="2147485776" r:id="rId4"/>
    <p:sldLayoutId id="2147485775" r:id="rId5"/>
    <p:sldLayoutId id="2147485774" r:id="rId6"/>
    <p:sldLayoutId id="2147485773" r:id="rId7"/>
    <p:sldLayoutId id="2147485772" r:id="rId8"/>
    <p:sldLayoutId id="2147485771" r:id="rId9"/>
    <p:sldLayoutId id="2147485770" r:id="rId10"/>
    <p:sldLayoutId id="2147485769" r:id="rId11"/>
    <p:sldLayoutId id="2147485768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025">
            <a:extLst>
              <a:ext uri="{FF2B5EF4-FFF2-40B4-BE49-F238E27FC236}">
                <a16:creationId xmlns:a16="http://schemas.microsoft.com/office/drawing/2014/main" id="{406AB32F-FC23-4EB8-BF10-2C9A7685C1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8195" name="文本占位符 1026">
            <a:extLst>
              <a:ext uri="{FF2B5EF4-FFF2-40B4-BE49-F238E27FC236}">
                <a16:creationId xmlns:a16="http://schemas.microsoft.com/office/drawing/2014/main" id="{DE3C22D8-FD06-4CFF-B265-BA2F0DDD5F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DA969DD1-C52E-4EFE-BA12-4813BA4D7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D6335985-B297-4493-913B-0E18790DA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857FE92E-831A-4865-8526-AFFC23B90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091EA39A-465C-4086-8C01-FB68823E3D93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8199" name="矩形 1030">
            <a:extLst>
              <a:ext uri="{FF2B5EF4-FFF2-40B4-BE49-F238E27FC236}">
                <a16:creationId xmlns:a16="http://schemas.microsoft.com/office/drawing/2014/main" id="{56CF93C9-463C-4952-A551-D558A23E89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8200" name="文本框 1032">
            <a:extLst>
              <a:ext uri="{FF2B5EF4-FFF2-40B4-BE49-F238E27FC236}">
                <a16:creationId xmlns:a16="http://schemas.microsoft.com/office/drawing/2014/main" id="{2B8EE662-6AD2-4837-93E7-EB50C2373B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91" r:id="rId1"/>
    <p:sldLayoutId id="2147485790" r:id="rId2"/>
    <p:sldLayoutId id="2147485789" r:id="rId3"/>
    <p:sldLayoutId id="2147485788" r:id="rId4"/>
    <p:sldLayoutId id="2147485787" r:id="rId5"/>
    <p:sldLayoutId id="2147485786" r:id="rId6"/>
    <p:sldLayoutId id="2147485785" r:id="rId7"/>
    <p:sldLayoutId id="2147485784" r:id="rId8"/>
    <p:sldLayoutId id="2147485783" r:id="rId9"/>
    <p:sldLayoutId id="2147485782" r:id="rId10"/>
    <p:sldLayoutId id="2147485781" r:id="rId11"/>
    <p:sldLayoutId id="214748578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025">
            <a:extLst>
              <a:ext uri="{FF2B5EF4-FFF2-40B4-BE49-F238E27FC236}">
                <a16:creationId xmlns:a16="http://schemas.microsoft.com/office/drawing/2014/main" id="{8F490D2A-C20D-4E5F-879E-637EC8742B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19" name="文本占位符 1026">
            <a:extLst>
              <a:ext uri="{FF2B5EF4-FFF2-40B4-BE49-F238E27FC236}">
                <a16:creationId xmlns:a16="http://schemas.microsoft.com/office/drawing/2014/main" id="{2B264830-BD42-4C3E-A027-2B1A5F1148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32BA4F42-4D5D-4D56-9848-E783F55FF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189BA1C4-5C10-4406-BC03-BEB9D1799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 dirty="0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D9AD7FA2-63F5-4316-94D6-DF5DE8048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 noProof="1" dirty="0"/>
            </a:lvl1pPr>
          </a:lstStyle>
          <a:p>
            <a:fld id="{3ADDD6C4-3D8B-472A-8816-AB211B029B45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9223" name="矩形 1030">
            <a:extLst>
              <a:ext uri="{FF2B5EF4-FFF2-40B4-BE49-F238E27FC236}">
                <a16:creationId xmlns:a16="http://schemas.microsoft.com/office/drawing/2014/main" id="{C9C801D3-B1DA-4C09-8561-65CAF6588D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9224" name="文本框 1032">
            <a:extLst>
              <a:ext uri="{FF2B5EF4-FFF2-40B4-BE49-F238E27FC236}">
                <a16:creationId xmlns:a16="http://schemas.microsoft.com/office/drawing/2014/main" id="{2B8CDE68-449D-414C-877B-42B1E96D86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27350" y="0"/>
            <a:ext cx="6337300" cy="768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>
                <a:solidFill>
                  <a:srgbClr val="0000FF"/>
                </a:solidFill>
                <a:ea typeface="微软雅黑" panose="020B0503020204020204" pitchFamily="34" charset="-122"/>
              </a:rPr>
              <a:t>中国的行政区划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03" r:id="rId1"/>
    <p:sldLayoutId id="2147485802" r:id="rId2"/>
    <p:sldLayoutId id="2147485801" r:id="rId3"/>
    <p:sldLayoutId id="2147485800" r:id="rId4"/>
    <p:sldLayoutId id="2147485799" r:id="rId5"/>
    <p:sldLayoutId id="2147485798" r:id="rId6"/>
    <p:sldLayoutId id="2147485797" r:id="rId7"/>
    <p:sldLayoutId id="2147485796" r:id="rId8"/>
    <p:sldLayoutId id="2147485795" r:id="rId9"/>
    <p:sldLayoutId id="2147485794" r:id="rId10"/>
    <p:sldLayoutId id="2147485793" r:id="rId11"/>
    <p:sldLayoutId id="214748579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2.png"/><Relationship Id="rId4" Type="http://schemas.openxmlformats.org/officeDocument/2006/relationships/image" Target="../media/image2.jpeg"/><Relationship Id="rId9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26" Type="http://schemas.openxmlformats.org/officeDocument/2006/relationships/image" Target="../media/image32.jpe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34" Type="http://schemas.openxmlformats.org/officeDocument/2006/relationships/image" Target="../media/image40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5" Type="http://schemas.openxmlformats.org/officeDocument/2006/relationships/image" Target="../media/image31.jpeg"/><Relationship Id="rId33" Type="http://schemas.openxmlformats.org/officeDocument/2006/relationships/image" Target="../media/image39.jpeg"/><Relationship Id="rId2" Type="http://schemas.openxmlformats.org/officeDocument/2006/relationships/image" Target="../media/image5.png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24" Type="http://schemas.openxmlformats.org/officeDocument/2006/relationships/image" Target="../media/image30.jpeg"/><Relationship Id="rId32" Type="http://schemas.openxmlformats.org/officeDocument/2006/relationships/image" Target="../media/image38.jpe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28" Type="http://schemas.openxmlformats.org/officeDocument/2006/relationships/image" Target="../media/image34.jpeg"/><Relationship Id="rId36" Type="http://schemas.openxmlformats.org/officeDocument/2006/relationships/image" Target="../media/image42.jpe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31" Type="http://schemas.openxmlformats.org/officeDocument/2006/relationships/image" Target="../media/image37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Relationship Id="rId27" Type="http://schemas.openxmlformats.org/officeDocument/2006/relationships/image" Target="../media/image33.jpeg"/><Relationship Id="rId30" Type="http://schemas.openxmlformats.org/officeDocument/2006/relationships/image" Target="../media/image36.jpeg"/><Relationship Id="rId35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8.xml"/><Relationship Id="rId5" Type="http://schemas.openxmlformats.org/officeDocument/2006/relationships/image" Target="../media/image44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7.jpeg"/><Relationship Id="rId7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jpeg"/><Relationship Id="rId5" Type="http://schemas.openxmlformats.org/officeDocument/2006/relationships/image" Target="../media/image32.jpe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jpeg"/><Relationship Id="rId5" Type="http://schemas.openxmlformats.org/officeDocument/2006/relationships/image" Target="../media/image34.jpeg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26" Type="http://schemas.openxmlformats.org/officeDocument/2006/relationships/image" Target="../media/image32.jpe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34" Type="http://schemas.openxmlformats.org/officeDocument/2006/relationships/image" Target="../media/image40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5" Type="http://schemas.openxmlformats.org/officeDocument/2006/relationships/image" Target="../media/image31.jpeg"/><Relationship Id="rId33" Type="http://schemas.openxmlformats.org/officeDocument/2006/relationships/image" Target="../media/image39.jpeg"/><Relationship Id="rId2" Type="http://schemas.openxmlformats.org/officeDocument/2006/relationships/image" Target="../media/image5.png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24" Type="http://schemas.openxmlformats.org/officeDocument/2006/relationships/image" Target="../media/image30.jpeg"/><Relationship Id="rId32" Type="http://schemas.openxmlformats.org/officeDocument/2006/relationships/image" Target="../media/image38.jpeg"/><Relationship Id="rId37" Type="http://schemas.openxmlformats.org/officeDocument/2006/relationships/image" Target="../media/image43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28" Type="http://schemas.openxmlformats.org/officeDocument/2006/relationships/image" Target="../media/image34.jpeg"/><Relationship Id="rId36" Type="http://schemas.openxmlformats.org/officeDocument/2006/relationships/image" Target="../media/image42.jpe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31" Type="http://schemas.openxmlformats.org/officeDocument/2006/relationships/image" Target="../media/image37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Relationship Id="rId27" Type="http://schemas.openxmlformats.org/officeDocument/2006/relationships/image" Target="../media/image33.jpeg"/><Relationship Id="rId30" Type="http://schemas.openxmlformats.org/officeDocument/2006/relationships/image" Target="../media/image36.jpeg"/><Relationship Id="rId35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7.jpeg"/><Relationship Id="rId7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20.jpeg"/><Relationship Id="rId5" Type="http://schemas.openxmlformats.org/officeDocument/2006/relationships/image" Target="../media/image32.jpeg"/><Relationship Id="rId4" Type="http://schemas.openxmlformats.org/officeDocument/2006/relationships/image" Target="../media/image3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8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jpeg"/><Relationship Id="rId5" Type="http://schemas.openxmlformats.org/officeDocument/2006/relationships/image" Target="../media/image34.jpeg"/><Relationship Id="rId4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14.jpeg"/><Relationship Id="rId3" Type="http://schemas.openxmlformats.org/officeDocument/2006/relationships/audio" Target="../media/audio1.wav"/><Relationship Id="rId7" Type="http://schemas.openxmlformats.org/officeDocument/2006/relationships/image" Target="../media/image10.jpeg"/><Relationship Id="rId12" Type="http://schemas.openxmlformats.org/officeDocument/2006/relationships/image" Target="../media/image34.jpeg"/><Relationship Id="rId17" Type="http://schemas.openxmlformats.org/officeDocument/2006/relationships/image" Target="../media/image17.jpeg"/><Relationship Id="rId2" Type="http://schemas.openxmlformats.org/officeDocument/2006/relationships/audio" Target="../media/audio7.wav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4.jpeg"/><Relationship Id="rId11" Type="http://schemas.openxmlformats.org/officeDocument/2006/relationships/image" Target="../media/image30.jpeg"/><Relationship Id="rId5" Type="http://schemas.openxmlformats.org/officeDocument/2006/relationships/image" Target="../media/image9.jpeg"/><Relationship Id="rId15" Type="http://schemas.openxmlformats.org/officeDocument/2006/relationships/image" Target="../media/image16.jpeg"/><Relationship Id="rId10" Type="http://schemas.openxmlformats.org/officeDocument/2006/relationships/image" Target="../media/image22.jpeg"/><Relationship Id="rId4" Type="http://schemas.openxmlformats.org/officeDocument/2006/relationships/image" Target="../media/image5.png"/><Relationship Id="rId9" Type="http://schemas.openxmlformats.org/officeDocument/2006/relationships/image" Target="../media/image27.jpeg"/><Relationship Id="rId1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7.jpeg"/><Relationship Id="rId3" Type="http://schemas.openxmlformats.org/officeDocument/2006/relationships/image" Target="../media/image5.png"/><Relationship Id="rId7" Type="http://schemas.openxmlformats.org/officeDocument/2006/relationships/image" Target="../media/image36.jpeg"/><Relationship Id="rId12" Type="http://schemas.openxmlformats.org/officeDocument/2006/relationships/image" Target="../media/image39.jpe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8.jpeg"/><Relationship Id="rId11" Type="http://schemas.openxmlformats.org/officeDocument/2006/relationships/image" Target="../media/image32.jpeg"/><Relationship Id="rId5" Type="http://schemas.openxmlformats.org/officeDocument/2006/relationships/image" Target="../media/image24.jpeg"/><Relationship Id="rId10" Type="http://schemas.openxmlformats.org/officeDocument/2006/relationships/image" Target="../media/image37.jpeg"/><Relationship Id="rId4" Type="http://schemas.openxmlformats.org/officeDocument/2006/relationships/image" Target="../media/image9.jpeg"/><Relationship Id="rId9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28.jpeg"/><Relationship Id="rId3" Type="http://schemas.openxmlformats.org/officeDocument/2006/relationships/image" Target="../media/image5.png"/><Relationship Id="rId7" Type="http://schemas.openxmlformats.org/officeDocument/2006/relationships/image" Target="../media/image20.jpeg"/><Relationship Id="rId12" Type="http://schemas.openxmlformats.org/officeDocument/2006/relationships/image" Target="../media/image31.jpe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15.jpeg"/><Relationship Id="rId11" Type="http://schemas.openxmlformats.org/officeDocument/2006/relationships/image" Target="../media/image29.jpeg"/><Relationship Id="rId5" Type="http://schemas.openxmlformats.org/officeDocument/2006/relationships/image" Target="../media/image11.jpeg"/><Relationship Id="rId10" Type="http://schemas.openxmlformats.org/officeDocument/2006/relationships/image" Target="../media/image27.jpeg"/><Relationship Id="rId4" Type="http://schemas.openxmlformats.org/officeDocument/2006/relationships/image" Target="../media/image9.jpeg"/><Relationship Id="rId9" Type="http://schemas.openxmlformats.org/officeDocument/2006/relationships/image" Target="../media/image26.jpeg"/><Relationship Id="rId14" Type="http://schemas.openxmlformats.org/officeDocument/2006/relationships/audio" Target="../media/audio4.wav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39.jpeg"/><Relationship Id="rId3" Type="http://schemas.openxmlformats.org/officeDocument/2006/relationships/image" Target="../media/image5.png"/><Relationship Id="rId7" Type="http://schemas.openxmlformats.org/officeDocument/2006/relationships/image" Target="../media/image22.jpeg"/><Relationship Id="rId12" Type="http://schemas.openxmlformats.org/officeDocument/2006/relationships/image" Target="../media/image35.jpeg"/><Relationship Id="rId2" Type="http://schemas.openxmlformats.org/officeDocument/2006/relationships/audio" Target="../media/audio7.wav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1.jpeg"/><Relationship Id="rId11" Type="http://schemas.openxmlformats.org/officeDocument/2006/relationships/image" Target="../media/image32.jpeg"/><Relationship Id="rId5" Type="http://schemas.openxmlformats.org/officeDocument/2006/relationships/image" Target="../media/image12.jpeg"/><Relationship Id="rId15" Type="http://schemas.openxmlformats.org/officeDocument/2006/relationships/audio" Target="../media/audio1.wav"/><Relationship Id="rId10" Type="http://schemas.openxmlformats.org/officeDocument/2006/relationships/image" Target="../media/image31.jpeg"/><Relationship Id="rId4" Type="http://schemas.openxmlformats.org/officeDocument/2006/relationships/image" Target="../media/image9.jpeg"/><Relationship Id="rId9" Type="http://schemas.openxmlformats.org/officeDocument/2006/relationships/image" Target="../media/image26.jpeg"/><Relationship Id="rId14" Type="http://schemas.openxmlformats.org/officeDocument/2006/relationships/image" Target="../media/image4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37.jpeg"/><Relationship Id="rId3" Type="http://schemas.openxmlformats.org/officeDocument/2006/relationships/audio" Target="../media/audio1.wav"/><Relationship Id="rId7" Type="http://schemas.openxmlformats.org/officeDocument/2006/relationships/image" Target="../media/image13.jpeg"/><Relationship Id="rId12" Type="http://schemas.openxmlformats.org/officeDocument/2006/relationships/image" Target="../media/image35.jpe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11.jpeg"/><Relationship Id="rId11" Type="http://schemas.openxmlformats.org/officeDocument/2006/relationships/image" Target="../media/image32.jpeg"/><Relationship Id="rId5" Type="http://schemas.openxmlformats.org/officeDocument/2006/relationships/image" Target="../media/image9.jpeg"/><Relationship Id="rId10" Type="http://schemas.openxmlformats.org/officeDocument/2006/relationships/image" Target="../media/image30.jpeg"/><Relationship Id="rId4" Type="http://schemas.openxmlformats.org/officeDocument/2006/relationships/image" Target="../media/image5.png"/><Relationship Id="rId9" Type="http://schemas.openxmlformats.org/officeDocument/2006/relationships/image" Target="../media/image25.jpeg"/><Relationship Id="rId14" Type="http://schemas.openxmlformats.org/officeDocument/2006/relationships/image" Target="../media/image4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5.png"/><Relationship Id="rId7" Type="http://schemas.openxmlformats.org/officeDocument/2006/relationships/image" Target="../media/image92.jpeg"/><Relationship Id="rId2" Type="http://schemas.openxmlformats.org/officeDocument/2006/relationships/slideLayout" Target="../slideLayouts/slideLayout10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1.jpeg"/><Relationship Id="rId5" Type="http://schemas.openxmlformats.org/officeDocument/2006/relationships/image" Target="../media/image90.wmf"/><Relationship Id="rId10" Type="http://schemas.openxmlformats.org/officeDocument/2006/relationships/image" Target="../media/image95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9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26" Type="http://schemas.openxmlformats.org/officeDocument/2006/relationships/image" Target="../media/image32.jpe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34" Type="http://schemas.openxmlformats.org/officeDocument/2006/relationships/image" Target="../media/image40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5" Type="http://schemas.openxmlformats.org/officeDocument/2006/relationships/image" Target="../media/image31.jpeg"/><Relationship Id="rId33" Type="http://schemas.openxmlformats.org/officeDocument/2006/relationships/image" Target="../media/image39.jpeg"/><Relationship Id="rId2" Type="http://schemas.openxmlformats.org/officeDocument/2006/relationships/image" Target="../media/image8.jpeg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24" Type="http://schemas.openxmlformats.org/officeDocument/2006/relationships/image" Target="../media/image30.jpeg"/><Relationship Id="rId32" Type="http://schemas.openxmlformats.org/officeDocument/2006/relationships/image" Target="../media/image38.jpeg"/><Relationship Id="rId37" Type="http://schemas.openxmlformats.org/officeDocument/2006/relationships/image" Target="../media/image43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28" Type="http://schemas.openxmlformats.org/officeDocument/2006/relationships/image" Target="../media/image34.jpeg"/><Relationship Id="rId36" Type="http://schemas.openxmlformats.org/officeDocument/2006/relationships/image" Target="../media/image42.jpe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31" Type="http://schemas.openxmlformats.org/officeDocument/2006/relationships/image" Target="../media/image37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Relationship Id="rId27" Type="http://schemas.openxmlformats.org/officeDocument/2006/relationships/image" Target="../media/image33.jpeg"/><Relationship Id="rId30" Type="http://schemas.openxmlformats.org/officeDocument/2006/relationships/image" Target="../media/image36.jpeg"/><Relationship Id="rId35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44.jpeg"/><Relationship Id="rId7" Type="http://schemas.openxmlformats.org/officeDocument/2006/relationships/image" Target="../media/image2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45.jpeg"/><Relationship Id="rId5" Type="http://schemas.openxmlformats.org/officeDocument/2006/relationships/image" Target="../media/image17.jpeg"/><Relationship Id="rId10" Type="http://schemas.openxmlformats.org/officeDocument/2006/relationships/image" Target="../media/image40.jpeg"/><Relationship Id="rId4" Type="http://schemas.openxmlformats.org/officeDocument/2006/relationships/image" Target="../media/image16.jpeg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3">
            <a:extLst>
              <a:ext uri="{FF2B5EF4-FFF2-40B4-BE49-F238E27FC236}">
                <a16:creationId xmlns:a16="http://schemas.microsoft.com/office/drawing/2014/main" id="{D22DB7AD-F1A5-41FA-8B15-0029DBF65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1122363"/>
            <a:ext cx="9151938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4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第二节    </a:t>
            </a:r>
          </a:p>
          <a:p>
            <a:pPr algn="ctr" eaLnBrk="0" hangingPunct="0"/>
            <a:endParaRPr lang="zh-CN" altLang="en-US" sz="4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0" hangingPunct="0"/>
            <a:r>
              <a:rPr lang="zh-CN" altLang="en-US" sz="96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中国的行政区划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">
            <a:extLst>
              <a:ext uri="{FF2B5EF4-FFF2-40B4-BE49-F238E27FC236}">
                <a16:creationId xmlns:a16="http://schemas.microsoft.com/office/drawing/2014/main" id="{97486C45-3C6B-407B-AEF2-AF9893B5A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600" y="869950"/>
            <a:ext cx="91948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、我国行政区分为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三级，共有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个省级行政区。</a:t>
            </a:r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、北回归线自西向东穿越的省区有：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</a:t>
            </a:r>
          </a:p>
          <a:p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、我国面积最大的省区是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，跨经度最多的省区是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全部位于热带的省区是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、既有陆界线又有海岸线的省区是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二、选择题</a:t>
            </a:r>
          </a:p>
        </p:txBody>
      </p:sp>
      <p:sp>
        <p:nvSpPr>
          <p:cNvPr id="24579" name="文本框 3">
            <a:extLst>
              <a:ext uri="{FF2B5EF4-FFF2-40B4-BE49-F238E27FC236}">
                <a16:creationId xmlns:a16="http://schemas.microsoft.com/office/drawing/2014/main" id="{A2E86C23-5881-4C86-B50B-7C7EC5931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146050"/>
            <a:ext cx="3479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一、填空</a:t>
            </a:r>
          </a:p>
        </p:txBody>
      </p:sp>
      <p:sp>
        <p:nvSpPr>
          <p:cNvPr id="24580" name="文本框 1">
            <a:extLst>
              <a:ext uri="{FF2B5EF4-FFF2-40B4-BE49-F238E27FC236}">
                <a16:creationId xmlns:a16="http://schemas.microsoft.com/office/drawing/2014/main" id="{12C1678D-F3AE-4F7A-A167-2A2182D59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5191125"/>
            <a:ext cx="8783638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、下列省区，既位于内陆，又被北回归线穿过的是（    ）</a:t>
            </a:r>
          </a:p>
          <a:p>
            <a:endParaRPr lang="zh-CN" altLang="en-US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A、台湾            B、广东           C、广西             D、云南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 descr="中国政区空白图2">
            <a:extLst>
              <a:ext uri="{FF2B5EF4-FFF2-40B4-BE49-F238E27FC236}">
                <a16:creationId xmlns:a16="http://schemas.microsoft.com/office/drawing/2014/main" id="{ECCCDCC6-CC8A-41EF-A679-CD091439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-23813"/>
            <a:ext cx="9139238" cy="687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文本框 3">
            <a:extLst>
              <a:ext uri="{FF2B5EF4-FFF2-40B4-BE49-F238E27FC236}">
                <a16:creationId xmlns:a16="http://schemas.microsoft.com/office/drawing/2014/main" id="{9F7B1B49-6842-4C79-AFCB-1185D2377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325" y="903288"/>
            <a:ext cx="44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25604" name="文本框 4">
            <a:extLst>
              <a:ext uri="{FF2B5EF4-FFF2-40B4-BE49-F238E27FC236}">
                <a16:creationId xmlns:a16="http://schemas.microsoft.com/office/drawing/2014/main" id="{C70F1E6D-00EA-43B3-AAC8-A1BCFF9B8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0300" y="1708150"/>
            <a:ext cx="225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25605" name="文本框 5">
            <a:extLst>
              <a:ext uri="{FF2B5EF4-FFF2-40B4-BE49-F238E27FC236}">
                <a16:creationId xmlns:a16="http://schemas.microsoft.com/office/drawing/2014/main" id="{4AA0B8F5-3AF9-4FB5-8882-448815B54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275" y="2084388"/>
            <a:ext cx="209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25606" name="文本框 6">
            <a:extLst>
              <a:ext uri="{FF2B5EF4-FFF2-40B4-BE49-F238E27FC236}">
                <a16:creationId xmlns:a16="http://schemas.microsoft.com/office/drawing/2014/main" id="{0443AF7F-AD77-4C69-A427-4D2EEC187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4588" y="2805113"/>
            <a:ext cx="257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25607" name="文本框 7">
            <a:extLst>
              <a:ext uri="{FF2B5EF4-FFF2-40B4-BE49-F238E27FC236}">
                <a16:creationId xmlns:a16="http://schemas.microsoft.com/office/drawing/2014/main" id="{1285D5FF-E5F4-4DD1-B68E-ADE600CA2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188" y="3233738"/>
            <a:ext cx="333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25608" name="文本框 8">
            <a:extLst>
              <a:ext uri="{FF2B5EF4-FFF2-40B4-BE49-F238E27FC236}">
                <a16:creationId xmlns:a16="http://schemas.microsoft.com/office/drawing/2014/main" id="{2CE72416-DCD2-48B2-9995-BC240DB28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3694113"/>
            <a:ext cx="287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25609" name="文本框 9">
            <a:extLst>
              <a:ext uri="{FF2B5EF4-FFF2-40B4-BE49-F238E27FC236}">
                <a16:creationId xmlns:a16="http://schemas.microsoft.com/office/drawing/2014/main" id="{CAD2DE63-94B8-4350-A7D2-7001F4F46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338" y="4457700"/>
            <a:ext cx="273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7</a:t>
            </a:r>
          </a:p>
        </p:txBody>
      </p:sp>
      <p:sp>
        <p:nvSpPr>
          <p:cNvPr id="25610" name="文本框 10">
            <a:extLst>
              <a:ext uri="{FF2B5EF4-FFF2-40B4-BE49-F238E27FC236}">
                <a16:creationId xmlns:a16="http://schemas.microsoft.com/office/drawing/2014/main" id="{9FD89A27-2D13-4459-9065-35DC46D9F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5041900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8</a:t>
            </a:r>
          </a:p>
        </p:txBody>
      </p:sp>
      <p:sp>
        <p:nvSpPr>
          <p:cNvPr id="25611" name="文本框 11">
            <a:extLst>
              <a:ext uri="{FF2B5EF4-FFF2-40B4-BE49-F238E27FC236}">
                <a16:creationId xmlns:a16="http://schemas.microsoft.com/office/drawing/2014/main" id="{ADBC0CB8-810C-4A72-BCEB-17A9900AF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675" y="5522913"/>
            <a:ext cx="3190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</a:p>
        </p:txBody>
      </p:sp>
      <p:sp>
        <p:nvSpPr>
          <p:cNvPr id="25612" name="文本框 12">
            <a:extLst>
              <a:ext uri="{FF2B5EF4-FFF2-40B4-BE49-F238E27FC236}">
                <a16:creationId xmlns:a16="http://schemas.microsoft.com/office/drawing/2014/main" id="{9BA0824F-A2D9-405F-97B4-D154BA33C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775" y="6432550"/>
            <a:ext cx="596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10</a:t>
            </a:r>
          </a:p>
        </p:txBody>
      </p:sp>
      <p:sp>
        <p:nvSpPr>
          <p:cNvPr id="25613" name="文本框 13">
            <a:extLst>
              <a:ext uri="{FF2B5EF4-FFF2-40B4-BE49-F238E27FC236}">
                <a16:creationId xmlns:a16="http://schemas.microsoft.com/office/drawing/2014/main" id="{72783D5C-406D-4522-8F66-E53587F8D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5429250"/>
            <a:ext cx="631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11</a:t>
            </a:r>
          </a:p>
        </p:txBody>
      </p:sp>
      <p:sp>
        <p:nvSpPr>
          <p:cNvPr id="25614" name="文本框 14">
            <a:extLst>
              <a:ext uri="{FF2B5EF4-FFF2-40B4-BE49-F238E27FC236}">
                <a16:creationId xmlns:a16="http://schemas.microsoft.com/office/drawing/2014/main" id="{478AFCB9-22FF-443F-BDCF-2B1F0411B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425" y="5543550"/>
            <a:ext cx="528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12</a:t>
            </a:r>
          </a:p>
        </p:txBody>
      </p:sp>
      <p:sp>
        <p:nvSpPr>
          <p:cNvPr id="25615" name="文本框 16">
            <a:extLst>
              <a:ext uri="{FF2B5EF4-FFF2-40B4-BE49-F238E27FC236}">
                <a16:creationId xmlns:a16="http://schemas.microsoft.com/office/drawing/2014/main" id="{D192309F-5FFB-4919-AE75-6FA6BB876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5387975"/>
            <a:ext cx="6524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13</a:t>
            </a:r>
          </a:p>
        </p:txBody>
      </p:sp>
      <p:sp>
        <p:nvSpPr>
          <p:cNvPr id="25616" name="文本框 17">
            <a:extLst>
              <a:ext uri="{FF2B5EF4-FFF2-40B4-BE49-F238E27FC236}">
                <a16:creationId xmlns:a16="http://schemas.microsoft.com/office/drawing/2014/main" id="{40D94FE8-D152-45B3-9F91-881D7B4AF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8525" y="4206875"/>
            <a:ext cx="785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14</a:t>
            </a:r>
          </a:p>
        </p:txBody>
      </p:sp>
      <p:sp>
        <p:nvSpPr>
          <p:cNvPr id="25617" name="文本框 18">
            <a:extLst>
              <a:ext uri="{FF2B5EF4-FFF2-40B4-BE49-F238E27FC236}">
                <a16:creationId xmlns:a16="http://schemas.microsoft.com/office/drawing/2014/main" id="{28EA3814-C135-42A2-9B46-03D91DB6E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263" y="2262188"/>
            <a:ext cx="8016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15</a:t>
            </a:r>
          </a:p>
        </p:txBody>
      </p:sp>
      <p:sp>
        <p:nvSpPr>
          <p:cNvPr id="25618" name="文本框 19">
            <a:extLst>
              <a:ext uri="{FF2B5EF4-FFF2-40B4-BE49-F238E27FC236}">
                <a16:creationId xmlns:a16="http://schemas.microsoft.com/office/drawing/2014/main" id="{A872745F-DCF8-47E3-8037-7D5B5D340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4238" y="2481263"/>
            <a:ext cx="828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16</a:t>
            </a:r>
          </a:p>
        </p:txBody>
      </p:sp>
      <p:sp>
        <p:nvSpPr>
          <p:cNvPr id="25619" name="文本框 20">
            <a:extLst>
              <a:ext uri="{FF2B5EF4-FFF2-40B4-BE49-F238E27FC236}">
                <a16:creationId xmlns:a16="http://schemas.microsoft.com/office/drawing/2014/main" id="{0A2A71BE-3EBB-436A-83D4-B7C30366C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988" y="2073275"/>
            <a:ext cx="1087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17</a:t>
            </a:r>
          </a:p>
        </p:txBody>
      </p:sp>
      <p:sp>
        <p:nvSpPr>
          <p:cNvPr id="25620" name="文本框 21">
            <a:extLst>
              <a:ext uri="{FF2B5EF4-FFF2-40B4-BE49-F238E27FC236}">
                <a16:creationId xmlns:a16="http://schemas.microsoft.com/office/drawing/2014/main" id="{1AC658C0-8FAD-4C07-8223-8DDEE4FD6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3181350"/>
            <a:ext cx="522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18</a:t>
            </a:r>
          </a:p>
        </p:txBody>
      </p:sp>
      <p:sp>
        <p:nvSpPr>
          <p:cNvPr id="25621" name="文本框 22">
            <a:extLst>
              <a:ext uri="{FF2B5EF4-FFF2-40B4-BE49-F238E27FC236}">
                <a16:creationId xmlns:a16="http://schemas.microsoft.com/office/drawing/2014/main" id="{1D5C34D3-611C-4603-ACB6-66C383901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248150"/>
            <a:ext cx="658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19</a:t>
            </a:r>
          </a:p>
        </p:txBody>
      </p:sp>
      <p:sp>
        <p:nvSpPr>
          <p:cNvPr id="25622" name="文本框 23">
            <a:extLst>
              <a:ext uri="{FF2B5EF4-FFF2-40B4-BE49-F238E27FC236}">
                <a16:creationId xmlns:a16="http://schemas.microsoft.com/office/drawing/2014/main" id="{7BF3294A-B731-4171-87A6-ED3AEC477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4341813"/>
            <a:ext cx="6762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20</a:t>
            </a:r>
          </a:p>
        </p:txBody>
      </p:sp>
      <p:sp>
        <p:nvSpPr>
          <p:cNvPr id="25623" name="文本框 24">
            <a:extLst>
              <a:ext uri="{FF2B5EF4-FFF2-40B4-BE49-F238E27FC236}">
                <a16:creationId xmlns:a16="http://schemas.microsoft.com/office/drawing/2014/main" id="{A63B4F8B-BA62-45DE-8048-2FDBE9484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5041900"/>
            <a:ext cx="679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21</a:t>
            </a:r>
          </a:p>
        </p:txBody>
      </p:sp>
      <p:sp>
        <p:nvSpPr>
          <p:cNvPr id="25624" name="文本框 25">
            <a:extLst>
              <a:ext uri="{FF2B5EF4-FFF2-40B4-BE49-F238E27FC236}">
                <a16:creationId xmlns:a16="http://schemas.microsoft.com/office/drawing/2014/main" id="{4AD93F06-2A34-414F-96E2-2CC414687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550" y="4833938"/>
            <a:ext cx="523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22</a:t>
            </a:r>
          </a:p>
        </p:txBody>
      </p:sp>
      <p:sp>
        <p:nvSpPr>
          <p:cNvPr id="25625" name="文本框 26">
            <a:extLst>
              <a:ext uri="{FF2B5EF4-FFF2-40B4-BE49-F238E27FC236}">
                <a16:creationId xmlns:a16="http://schemas.microsoft.com/office/drawing/2014/main" id="{1EDBBD75-0475-424A-8CEC-1DB41F382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0" y="4729163"/>
            <a:ext cx="523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23</a:t>
            </a:r>
          </a:p>
        </p:txBody>
      </p:sp>
      <p:sp>
        <p:nvSpPr>
          <p:cNvPr id="25626" name="文本框 27">
            <a:extLst>
              <a:ext uri="{FF2B5EF4-FFF2-40B4-BE49-F238E27FC236}">
                <a16:creationId xmlns:a16="http://schemas.microsoft.com/office/drawing/2014/main" id="{FC59F087-7115-4BC0-859C-49F3F479E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300" y="4154488"/>
            <a:ext cx="5222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24</a:t>
            </a:r>
          </a:p>
        </p:txBody>
      </p:sp>
      <p:sp>
        <p:nvSpPr>
          <p:cNvPr id="25627" name="文本框 28">
            <a:extLst>
              <a:ext uri="{FF2B5EF4-FFF2-40B4-BE49-F238E27FC236}">
                <a16:creationId xmlns:a16="http://schemas.microsoft.com/office/drawing/2014/main" id="{FE50FC54-06BD-43D8-AE20-7DEF1C723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388" y="3881438"/>
            <a:ext cx="688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25</a:t>
            </a:r>
          </a:p>
        </p:txBody>
      </p:sp>
      <p:sp>
        <p:nvSpPr>
          <p:cNvPr id="25628" name="文本框 29">
            <a:extLst>
              <a:ext uri="{FF2B5EF4-FFF2-40B4-BE49-F238E27FC236}">
                <a16:creationId xmlns:a16="http://schemas.microsoft.com/office/drawing/2014/main" id="{81BF2E97-0215-4664-958E-2025B4457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3438" y="3641725"/>
            <a:ext cx="666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26</a:t>
            </a:r>
          </a:p>
        </p:txBody>
      </p:sp>
      <p:sp>
        <p:nvSpPr>
          <p:cNvPr id="25629" name="文本框 30">
            <a:extLst>
              <a:ext uri="{FF2B5EF4-FFF2-40B4-BE49-F238E27FC236}">
                <a16:creationId xmlns:a16="http://schemas.microsoft.com/office/drawing/2014/main" id="{F27C728E-E2EC-4209-B51E-D328ECABC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3714750"/>
            <a:ext cx="593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27</a:t>
            </a:r>
          </a:p>
        </p:txBody>
      </p:sp>
      <p:sp>
        <p:nvSpPr>
          <p:cNvPr id="25630" name="文本框 31">
            <a:extLst>
              <a:ext uri="{FF2B5EF4-FFF2-40B4-BE49-F238E27FC236}">
                <a16:creationId xmlns:a16="http://schemas.microsoft.com/office/drawing/2014/main" id="{88EDF8FF-ACB7-4EF8-9DAA-B51875544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188" y="2941638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28</a:t>
            </a:r>
          </a:p>
        </p:txBody>
      </p:sp>
      <p:sp>
        <p:nvSpPr>
          <p:cNvPr id="25631" name="文本框 32">
            <a:extLst>
              <a:ext uri="{FF2B5EF4-FFF2-40B4-BE49-F238E27FC236}">
                <a16:creationId xmlns:a16="http://schemas.microsoft.com/office/drawing/2014/main" id="{D5523036-9A61-4CB8-9511-1A6932AB5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404813"/>
            <a:ext cx="552450" cy="526256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说出图中的省区及行政中心</a:t>
            </a:r>
          </a:p>
        </p:txBody>
      </p:sp>
      <p:sp>
        <p:nvSpPr>
          <p:cNvPr id="25632" name="文本框 33">
            <a:extLst>
              <a:ext uri="{FF2B5EF4-FFF2-40B4-BE49-F238E27FC236}">
                <a16:creationId xmlns:a16="http://schemas.microsoft.com/office/drawing/2014/main" id="{E724333B-67B6-4589-8500-79D7689A3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00" y="3087688"/>
            <a:ext cx="752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2">
            <a:extLst>
              <a:ext uri="{FF2B5EF4-FFF2-40B4-BE49-F238E27FC236}">
                <a16:creationId xmlns:a16="http://schemas.microsoft.com/office/drawing/2014/main" id="{463D98C1-EF1C-4A43-BF06-1F68C362E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149225"/>
            <a:ext cx="655796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中国的行政区划    </a:t>
            </a:r>
          </a:p>
        </p:txBody>
      </p:sp>
      <p:sp>
        <p:nvSpPr>
          <p:cNvPr id="26627" name="文本框 3">
            <a:extLst>
              <a:ext uri="{FF2B5EF4-FFF2-40B4-BE49-F238E27FC236}">
                <a16:creationId xmlns:a16="http://schemas.microsoft.com/office/drawing/2014/main" id="{BC906024-93CB-493D-A64E-524D6ECEA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575" y="2651125"/>
            <a:ext cx="921385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60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34</a:t>
            </a:r>
            <a:r>
              <a:rPr lang="zh-CN" altLang="en-US" sz="660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个省区的简称及轮廓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">
            <a:extLst>
              <a:ext uri="{FF2B5EF4-FFF2-40B4-BE49-F238E27FC236}">
                <a16:creationId xmlns:a16="http://schemas.microsoft.com/office/drawing/2014/main" id="{CCDE6987-6830-4508-AA4B-A4567EA73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050" y="38100"/>
            <a:ext cx="4699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省级行政区域单位简称</a:t>
            </a:r>
          </a:p>
        </p:txBody>
      </p:sp>
      <p:sp>
        <p:nvSpPr>
          <p:cNvPr id="27651" name="文本框 6">
            <a:extLst>
              <a:ext uri="{FF2B5EF4-FFF2-40B4-BE49-F238E27FC236}">
                <a16:creationId xmlns:a16="http://schemas.microsoft.com/office/drawing/2014/main" id="{D16291BF-F535-467D-B4E4-C3FA99108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962025"/>
            <a:ext cx="354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简称的由来有哪几种？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35F001-E290-4528-A0EA-09B01E457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1535113"/>
            <a:ext cx="5778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、取省区名称中的一个字或几个字：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3A1374-FE50-4A46-A88F-6FE87F05A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2079625"/>
            <a:ext cx="75596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京、津、黑、吉、辽、陕、甘、宁、云、贵、川、青、新、藏、苏、浙、港、澳、台、内蒙古等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6EE76A-A2D3-41D4-ACA8-59636C408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4549775"/>
            <a:ext cx="5330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、用本省区历史名称的：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79BE66-C730-4975-93E4-A7D334642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738" y="5010150"/>
            <a:ext cx="8018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冀、鲁、豫、晋、粤、琼、鄂、桂、沪、渝等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A75E70-2600-4257-86E7-C2504CE02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3198813"/>
            <a:ext cx="82629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、用本省的河流名或山名：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BDA2E4-DA08-44DD-8C0C-347315623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590925"/>
            <a:ext cx="6634163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/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闽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江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、赣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江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江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、皖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山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9A088B-81A1-4672-BF4D-1CBD5A4EF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5614988"/>
            <a:ext cx="50927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、一个省两种简称的：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CEBEDEE-CE28-4752-9FA4-5D1AEC951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475" y="6167438"/>
            <a:ext cx="891063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云或滇、贵或黔、川或蜀、陕或秦、甘或陇、沪或申等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49153">
            <a:extLst>
              <a:ext uri="{FF2B5EF4-FFF2-40B4-BE49-F238E27FC236}">
                <a16:creationId xmlns:a16="http://schemas.microsoft.com/office/drawing/2014/main" id="{8AF3D7B6-B533-4C1A-AA9E-D6079AF26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3789363"/>
            <a:ext cx="9324975" cy="48307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FFC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>
                <a:latin typeface="Times New Roman" panose="02020603050405020304" pitchFamily="18" charset="0"/>
                <a:ea typeface="黑体" panose="02010609060101010101" pitchFamily="49" charset="-122"/>
              </a:rPr>
              <a:t>京津沪、黑吉辽，内蒙古、晋陕甘；</a:t>
            </a:r>
          </a:p>
          <a:p>
            <a:pPr>
              <a:spcBef>
                <a:spcPct val="50000"/>
              </a:spcBef>
            </a:pPr>
            <a:r>
              <a:rPr lang="zh-CN" altLang="en-US" sz="4400">
                <a:latin typeface="Times New Roman" panose="02020603050405020304" pitchFamily="18" charset="0"/>
                <a:ea typeface="黑体" panose="02010609060101010101" pitchFamily="49" charset="-122"/>
              </a:rPr>
              <a:t>青新宁、冀鲁豫，苏浙皖、湘鄂赣；</a:t>
            </a:r>
          </a:p>
          <a:p>
            <a:pPr>
              <a:spcBef>
                <a:spcPct val="50000"/>
              </a:spcBef>
            </a:pPr>
            <a:r>
              <a:rPr lang="zh-CN" altLang="en-US" sz="4400">
                <a:latin typeface="Times New Roman" panose="02020603050405020304" pitchFamily="18" charset="0"/>
                <a:ea typeface="黑体" panose="02010609060101010101" pitchFamily="49" charset="-122"/>
              </a:rPr>
              <a:t>川黔滇、桂粤闽，藏琼台、渝澳港</a:t>
            </a:r>
          </a:p>
          <a:p>
            <a:pPr>
              <a:spcBef>
                <a:spcPct val="50000"/>
              </a:spcBef>
            </a:pPr>
            <a:endParaRPr lang="zh-CN" altLang="en-US" sz="440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endParaRPr lang="zh-CN" altLang="en-US" sz="4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8675" name="矩形 49154">
            <a:extLst>
              <a:ext uri="{FF2B5EF4-FFF2-40B4-BE49-F238E27FC236}">
                <a16:creationId xmlns:a16="http://schemas.microsoft.com/office/drawing/2014/main" id="{7440EF36-306D-4C28-B0E2-0E7372E2331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847850" y="1773238"/>
            <a:ext cx="7921625" cy="13287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zh-CN" altLang="en-US" sz="360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中国省级行政单位简称“三字经”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1" descr="中国政区图简称">
            <a:extLst>
              <a:ext uri="{FF2B5EF4-FFF2-40B4-BE49-F238E27FC236}">
                <a16:creationId xmlns:a16="http://schemas.microsoft.com/office/drawing/2014/main" id="{EC600902-AEE9-46C6-85EC-871B14894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46038"/>
            <a:ext cx="8932863" cy="680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文本框 2">
            <a:extLst>
              <a:ext uri="{FF2B5EF4-FFF2-40B4-BE49-F238E27FC236}">
                <a16:creationId xmlns:a16="http://schemas.microsoft.com/office/drawing/2014/main" id="{F63574A4-4199-4172-B616-EE7F894D4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1488" y="120650"/>
            <a:ext cx="785812" cy="66167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rgbClr val="0000FF"/>
                </a:solidFill>
              </a:rPr>
              <a:t>    </a:t>
            </a:r>
            <a:r>
              <a:rPr lang="en-US" altLang="zh-CN" sz="3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3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个省区的简称及行政中心</a:t>
            </a:r>
          </a:p>
        </p:txBody>
      </p:sp>
      <p:sp>
        <p:nvSpPr>
          <p:cNvPr id="29700" name="文本框 3">
            <a:extLst>
              <a:ext uri="{FF2B5EF4-FFF2-40B4-BE49-F238E27FC236}">
                <a16:creationId xmlns:a16="http://schemas.microsoft.com/office/drawing/2014/main" id="{16B1C16A-C85F-4D70-8064-06413F37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713" y="2619375"/>
            <a:ext cx="508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/>
              <a:t>内</a:t>
            </a:r>
          </a:p>
        </p:txBody>
      </p:sp>
      <p:sp>
        <p:nvSpPr>
          <p:cNvPr id="29701" name="文本框 4">
            <a:extLst>
              <a:ext uri="{FF2B5EF4-FFF2-40B4-BE49-F238E27FC236}">
                <a16:creationId xmlns:a16="http://schemas.microsoft.com/office/drawing/2014/main" id="{DB56A5C6-E5F5-4307-A649-2CD432C02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2219325"/>
            <a:ext cx="3794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/>
              <a:t>古</a:t>
            </a:r>
          </a:p>
        </p:txBody>
      </p:sp>
      <p:sp>
        <p:nvSpPr>
          <p:cNvPr id="29702" name="文本框 1">
            <a:extLst>
              <a:ext uri="{FF2B5EF4-FFF2-40B4-BE49-F238E27FC236}">
                <a16:creationId xmlns:a16="http://schemas.microsoft.com/office/drawing/2014/main" id="{F96DDCF2-9B23-4F4C-9CB0-112999CDA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6276975"/>
            <a:ext cx="4645025" cy="46037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个简称的省区：云贵川陕甘沪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4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>
            <a:extLst>
              <a:ext uri="{FF2B5EF4-FFF2-40B4-BE49-F238E27FC236}">
                <a16:creationId xmlns:a16="http://schemas.microsoft.com/office/drawing/2014/main" id="{AB73106F-6BB5-4EF4-83B3-D3EDBCED1E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4850" y="1392238"/>
          <a:ext cx="2686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4" name="BMP 图像" r:id="rId5" imgW="2685714" imgH="1019048" progId="Paint.Picture">
                  <p:embed/>
                </p:oleObj>
              </mc:Choice>
              <mc:Fallback>
                <p:oleObj name="BMP 图像" r:id="rId5" imgW="2685714" imgH="1019048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1392238"/>
                        <a:ext cx="268605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>
            <a:extLst>
              <a:ext uri="{FF2B5EF4-FFF2-40B4-BE49-F238E27FC236}">
                <a16:creationId xmlns:a16="http://schemas.microsoft.com/office/drawing/2014/main" id="{9518EE9D-82AC-47E0-B941-F746D5426E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3113" y="3754438"/>
          <a:ext cx="26479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5" name="BMP 图像" r:id="rId7" imgW="2647619" imgH="1009791" progId="Paint.Picture">
                  <p:embed/>
                </p:oleObj>
              </mc:Choice>
              <mc:Fallback>
                <p:oleObj name="BMP 图像" r:id="rId7" imgW="2647619" imgH="1009791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3754438"/>
                        <a:ext cx="26479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4">
            <a:extLst>
              <a:ext uri="{FF2B5EF4-FFF2-40B4-BE49-F238E27FC236}">
                <a16:creationId xmlns:a16="http://schemas.microsoft.com/office/drawing/2014/main" id="{176175A6-2001-4E8D-BC9F-34315AD32C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4375" y="2535238"/>
          <a:ext cx="26765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name="BMP 图像" r:id="rId9" imgW="2676899" imgH="980952" progId="Paint.Picture">
                  <p:embed/>
                </p:oleObj>
              </mc:Choice>
              <mc:Fallback>
                <p:oleObj name="BMP 图像" r:id="rId9" imgW="2676899" imgH="980952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2535238"/>
                        <a:ext cx="2676525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05" name="Text Box 5">
            <a:extLst>
              <a:ext uri="{FF2B5EF4-FFF2-40B4-BE49-F238E27FC236}">
                <a16:creationId xmlns:a16="http://schemas.microsoft.com/office/drawing/2014/main" id="{F0732FA5-0CC7-4970-9F50-98B9A0283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066800"/>
            <a:ext cx="3124200" cy="768350"/>
          </a:xfrm>
          <a:prstGeom prst="rect">
            <a:avLst/>
          </a:prstGeom>
          <a:solidFill>
            <a:srgbClr val="339966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黑</a:t>
            </a:r>
            <a:r>
              <a:rPr lang="en-US" altLang="zh-CN" sz="4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E</a:t>
            </a:r>
            <a:r>
              <a:rPr lang="en-US" altLang="zh-CN" sz="4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·</a:t>
            </a:r>
            <a:r>
              <a:rPr lang="en-US" altLang="zh-CN" sz="4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17906</a:t>
            </a:r>
          </a:p>
        </p:txBody>
      </p:sp>
      <p:sp>
        <p:nvSpPr>
          <p:cNvPr id="179206" name="Text Box 6">
            <a:extLst>
              <a:ext uri="{FF2B5EF4-FFF2-40B4-BE49-F238E27FC236}">
                <a16:creationId xmlns:a16="http://schemas.microsoft.com/office/drawing/2014/main" id="{1F033C49-BDA9-42AA-98A9-541EF9E22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411413"/>
            <a:ext cx="3276600" cy="768350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>
                <a:solidFill>
                  <a:srgbClr val="080808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anose="02010600030101010101" pitchFamily="2" charset="-122"/>
              </a:rPr>
              <a:t>沪</a:t>
            </a:r>
            <a:r>
              <a:rPr lang="en-US" altLang="zh-CN" sz="4400">
                <a:solidFill>
                  <a:srgbClr val="080808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anose="02010600030101010101" pitchFamily="2" charset="-122"/>
              </a:rPr>
              <a:t>B </a:t>
            </a:r>
            <a:r>
              <a:rPr lang="en-US" altLang="zh-CN" sz="4400">
                <a:solidFill>
                  <a:srgbClr val="080808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·</a:t>
            </a:r>
            <a:r>
              <a:rPr lang="en-US" altLang="zh-CN" sz="4400">
                <a:solidFill>
                  <a:srgbClr val="080808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anose="02010600030101010101" pitchFamily="2" charset="-122"/>
              </a:rPr>
              <a:t> 24538</a:t>
            </a:r>
          </a:p>
        </p:txBody>
      </p:sp>
      <p:sp>
        <p:nvSpPr>
          <p:cNvPr id="179207" name="Text Box 7">
            <a:extLst>
              <a:ext uri="{FF2B5EF4-FFF2-40B4-BE49-F238E27FC236}">
                <a16:creationId xmlns:a16="http://schemas.microsoft.com/office/drawing/2014/main" id="{F0B5555B-C252-4EC4-B494-1F0254F23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657600"/>
            <a:ext cx="3124200" cy="630238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皖  </a:t>
            </a:r>
            <a:r>
              <a:rPr lang="en-US" altLang="zh-CN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 · 04982</a:t>
            </a:r>
          </a:p>
        </p:txBody>
      </p:sp>
      <p:sp>
        <p:nvSpPr>
          <p:cNvPr id="179208" name="Text Box 8">
            <a:extLst>
              <a:ext uri="{FF2B5EF4-FFF2-40B4-BE49-F238E27FC236}">
                <a16:creationId xmlns:a16="http://schemas.microsoft.com/office/drawing/2014/main" id="{D2FCBE84-014B-469C-9F7C-98DF16D0B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3" y="5003800"/>
            <a:ext cx="2540000" cy="614363"/>
          </a:xfrm>
          <a:prstGeom prst="rect">
            <a:avLst/>
          </a:prstGeom>
          <a:solidFill>
            <a:srgbClr val="339966"/>
          </a:solidFill>
          <a:ln w="9525">
            <a:solidFill>
              <a:schemeClr val="bg1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鄂</a:t>
            </a:r>
            <a:r>
              <a:rPr lang="en-US" altLang="zh-CN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 · 02697</a:t>
            </a:r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A8D386FC-EE6C-4716-BBCA-0FBD986E9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926013"/>
            <a:ext cx="3124200" cy="768350"/>
          </a:xfrm>
          <a:prstGeom prst="rect">
            <a:avLst/>
          </a:prstGeom>
          <a:solidFill>
            <a:srgbClr val="FF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>
                <a:solidFill>
                  <a:srgbClr val="080808"/>
                </a:solidFill>
                <a:latin typeface="Times New Roman" panose="02020603050405020304" pitchFamily="18" charset="0"/>
              </a:rPr>
              <a:t>豫</a:t>
            </a:r>
            <a:r>
              <a:rPr lang="en-US" altLang="zh-CN" sz="4400">
                <a:solidFill>
                  <a:srgbClr val="080808"/>
                </a:solidFill>
                <a:latin typeface="Times New Roman" panose="02020603050405020304" pitchFamily="18" charset="0"/>
              </a:rPr>
              <a:t>H · 35791</a:t>
            </a:r>
          </a:p>
        </p:txBody>
      </p:sp>
      <p:sp>
        <p:nvSpPr>
          <p:cNvPr id="30730" name="WordArt 10">
            <a:extLst>
              <a:ext uri="{FF2B5EF4-FFF2-40B4-BE49-F238E27FC236}">
                <a16:creationId xmlns:a16="http://schemas.microsoft.com/office/drawing/2014/main" id="{29FC7C88-3FDB-42D1-8532-4C38625680C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52625" y="631825"/>
            <a:ext cx="23622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0000FF"/>
                  </a:solidFill>
                  <a:miter lim="800000"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猜车牌</a:t>
            </a:r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6B70A3E9-1176-4AFA-9A62-FC14BBDD7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400" y="152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</a:rPr>
              <a:t>日常观察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5361" descr="中国行政区图02">
            <a:extLst>
              <a:ext uri="{FF2B5EF4-FFF2-40B4-BE49-F238E27FC236}">
                <a16:creationId xmlns:a16="http://schemas.microsoft.com/office/drawing/2014/main" id="{56C3011C-46FC-4C3F-B310-83E88AA8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50800"/>
            <a:ext cx="7877175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15362" descr="河北">
            <a:extLst>
              <a:ext uri="{FF2B5EF4-FFF2-40B4-BE49-F238E27FC236}">
                <a16:creationId xmlns:a16="http://schemas.microsoft.com/office/drawing/2014/main" id="{075A71A7-12B9-47E3-84A8-CC5AA0B8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127250"/>
            <a:ext cx="811213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图片 15363" descr="内蒙古">
            <a:extLst>
              <a:ext uri="{FF2B5EF4-FFF2-40B4-BE49-F238E27FC236}">
                <a16:creationId xmlns:a16="http://schemas.microsoft.com/office/drawing/2014/main" id="{329946C2-78BD-40B8-B21C-1CF4ABC3D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139700"/>
            <a:ext cx="34575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5364" descr="安徽">
            <a:extLst>
              <a:ext uri="{FF2B5EF4-FFF2-40B4-BE49-F238E27FC236}">
                <a16:creationId xmlns:a16="http://schemas.microsoft.com/office/drawing/2014/main" id="{E1D97A19-C116-485B-8630-5AAC34BF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3632200"/>
            <a:ext cx="695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15365" descr="北京">
            <a:extLst>
              <a:ext uri="{FF2B5EF4-FFF2-40B4-BE49-F238E27FC236}">
                <a16:creationId xmlns:a16="http://schemas.microsoft.com/office/drawing/2014/main" id="{8094B77A-4C71-4B9E-B8B0-20C60319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2435225"/>
            <a:ext cx="23177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图片 15366" descr="福建">
            <a:extLst>
              <a:ext uri="{FF2B5EF4-FFF2-40B4-BE49-F238E27FC236}">
                <a16:creationId xmlns:a16="http://schemas.microsoft.com/office/drawing/2014/main" id="{49C4D41C-10F2-49DE-967F-569326BE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848225"/>
            <a:ext cx="6524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图片 15367" descr="甘肃">
            <a:extLst>
              <a:ext uri="{FF2B5EF4-FFF2-40B4-BE49-F238E27FC236}">
                <a16:creationId xmlns:a16="http://schemas.microsoft.com/office/drawing/2014/main" id="{34681DAB-3643-4F9F-AF48-048FCE34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1966913"/>
            <a:ext cx="22320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图片 15368" descr="广东">
            <a:extLst>
              <a:ext uri="{FF2B5EF4-FFF2-40B4-BE49-F238E27FC236}">
                <a16:creationId xmlns:a16="http://schemas.microsoft.com/office/drawing/2014/main" id="{D41EA44A-C569-4419-9CB7-CF84EF2B7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5351463"/>
            <a:ext cx="118745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5369" descr="广西">
            <a:extLst>
              <a:ext uri="{FF2B5EF4-FFF2-40B4-BE49-F238E27FC236}">
                <a16:creationId xmlns:a16="http://schemas.microsoft.com/office/drawing/2014/main" id="{85B2CC11-3DF7-47B2-A898-FE71D04C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5208588"/>
            <a:ext cx="1195387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图片 15370" descr="贵州">
            <a:extLst>
              <a:ext uri="{FF2B5EF4-FFF2-40B4-BE49-F238E27FC236}">
                <a16:creationId xmlns:a16="http://schemas.microsoft.com/office/drawing/2014/main" id="{18860F7A-F4C0-4EAD-8836-02FA26F0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4637088"/>
            <a:ext cx="98425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图片 15371" descr="海南">
            <a:extLst>
              <a:ext uri="{FF2B5EF4-FFF2-40B4-BE49-F238E27FC236}">
                <a16:creationId xmlns:a16="http://schemas.microsoft.com/office/drawing/2014/main" id="{B9832B0D-E695-4EA7-B91B-C668C52D3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5" y="6359525"/>
            <a:ext cx="3952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图片 15372" descr="河南">
            <a:extLst>
              <a:ext uri="{FF2B5EF4-FFF2-40B4-BE49-F238E27FC236}">
                <a16:creationId xmlns:a16="http://schemas.microsoft.com/office/drawing/2014/main" id="{D78E30EC-7257-4329-847F-07602433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75" y="3335338"/>
            <a:ext cx="86677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5373" descr="湖南">
            <a:extLst>
              <a:ext uri="{FF2B5EF4-FFF2-40B4-BE49-F238E27FC236}">
                <a16:creationId xmlns:a16="http://schemas.microsoft.com/office/drawing/2014/main" id="{A785BFEB-56A7-4177-BE13-A96514EE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4521200"/>
            <a:ext cx="8096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图片 15374" descr="江苏">
            <a:extLst>
              <a:ext uri="{FF2B5EF4-FFF2-40B4-BE49-F238E27FC236}">
                <a16:creationId xmlns:a16="http://schemas.microsoft.com/office/drawing/2014/main" id="{FD78D851-1B7E-4D3B-BCED-4DEF5FE3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13" y="3509963"/>
            <a:ext cx="809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图片 15375" descr="江西">
            <a:extLst>
              <a:ext uri="{FF2B5EF4-FFF2-40B4-BE49-F238E27FC236}">
                <a16:creationId xmlns:a16="http://schemas.microsoft.com/office/drawing/2014/main" id="{F0D7C38D-AECD-42C3-9790-D8C8290F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4487863"/>
            <a:ext cx="7270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图片 15376" descr="辽宁">
            <a:extLst>
              <a:ext uri="{FF2B5EF4-FFF2-40B4-BE49-F238E27FC236}">
                <a16:creationId xmlns:a16="http://schemas.microsoft.com/office/drawing/2014/main" id="{246C68E7-D10F-42A2-B25F-BC7DA5F0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5" y="1895475"/>
            <a:ext cx="881063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图片 15377" descr="宁夏">
            <a:extLst>
              <a:ext uri="{FF2B5EF4-FFF2-40B4-BE49-F238E27FC236}">
                <a16:creationId xmlns:a16="http://schemas.microsoft.com/office/drawing/2014/main" id="{116506BB-803C-4C93-B98C-7754BF9E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787650"/>
            <a:ext cx="4175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图片 15378" descr="青海">
            <a:extLst>
              <a:ext uri="{FF2B5EF4-FFF2-40B4-BE49-F238E27FC236}">
                <a16:creationId xmlns:a16="http://schemas.microsoft.com/office/drawing/2014/main" id="{511688A1-9399-488B-983D-B7192A58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2616200"/>
            <a:ext cx="19399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图片 15379" descr="山东">
            <a:extLst>
              <a:ext uri="{FF2B5EF4-FFF2-40B4-BE49-F238E27FC236}">
                <a16:creationId xmlns:a16="http://schemas.microsoft.com/office/drawing/2014/main" id="{E75FD0A2-3C91-4C17-AE09-F26103100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2974975"/>
            <a:ext cx="10429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图片 15380" descr="山西">
            <a:extLst>
              <a:ext uri="{FF2B5EF4-FFF2-40B4-BE49-F238E27FC236}">
                <a16:creationId xmlns:a16="http://schemas.microsoft.com/office/drawing/2014/main" id="{D764BCFF-4DEE-4B5D-BC99-5E752603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3" y="2543175"/>
            <a:ext cx="554037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2" name="图片 15381" descr="陕西">
            <a:extLst>
              <a:ext uri="{FF2B5EF4-FFF2-40B4-BE49-F238E27FC236}">
                <a16:creationId xmlns:a16="http://schemas.microsoft.com/office/drawing/2014/main" id="{54E4C0BD-A066-4729-B4D9-D7704654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2759075"/>
            <a:ext cx="792163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3" name="图片 15382" descr="上海">
            <a:extLst>
              <a:ext uri="{FF2B5EF4-FFF2-40B4-BE49-F238E27FC236}">
                <a16:creationId xmlns:a16="http://schemas.microsoft.com/office/drawing/2014/main" id="{4DDC50EA-A7D7-4929-B053-71E9EAD1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4200525"/>
            <a:ext cx="11906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4" name="图片 15383" descr="四川">
            <a:extLst>
              <a:ext uri="{FF2B5EF4-FFF2-40B4-BE49-F238E27FC236}">
                <a16:creationId xmlns:a16="http://schemas.microsoft.com/office/drawing/2014/main" id="{526CD886-AFF6-4076-BE07-6497237D4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3695700"/>
            <a:ext cx="16414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5" name="图片 15384" descr="西藏">
            <a:extLst>
              <a:ext uri="{FF2B5EF4-FFF2-40B4-BE49-F238E27FC236}">
                <a16:creationId xmlns:a16="http://schemas.microsoft.com/office/drawing/2014/main" id="{4BF078CA-DF7D-4D81-9700-D74730E51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2903538"/>
            <a:ext cx="296227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94" name="图片 15385" descr="香港">
            <a:extLst>
              <a:ext uri="{FF2B5EF4-FFF2-40B4-BE49-F238E27FC236}">
                <a16:creationId xmlns:a16="http://schemas.microsoft.com/office/drawing/2014/main" id="{9ED3432D-CA04-49AA-85BB-20A2E2CC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0E8"/>
              </a:clrFrom>
              <a:clrTo>
                <a:srgbClr val="FFF0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5856288"/>
            <a:ext cx="79375" cy="5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7" name="图片 15386" descr="浙江">
            <a:extLst>
              <a:ext uri="{FF2B5EF4-FFF2-40B4-BE49-F238E27FC236}">
                <a16:creationId xmlns:a16="http://schemas.microsoft.com/office/drawing/2014/main" id="{21E91115-C2C0-44C8-8654-E0237BD1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4271963"/>
            <a:ext cx="55721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8" name="图片 15387" descr="重庆">
            <a:extLst>
              <a:ext uri="{FF2B5EF4-FFF2-40B4-BE49-F238E27FC236}">
                <a16:creationId xmlns:a16="http://schemas.microsoft.com/office/drawing/2014/main" id="{4DBD2629-8CF7-49F9-915F-E31D33A9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4127500"/>
            <a:ext cx="7127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9" name="图片 15388" descr="黑龙江">
            <a:extLst>
              <a:ext uri="{FF2B5EF4-FFF2-40B4-BE49-F238E27FC236}">
                <a16:creationId xmlns:a16="http://schemas.microsoft.com/office/drawing/2014/main" id="{AAC34084-8D1B-49E9-9892-8CCD18C4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00" y="50800"/>
            <a:ext cx="1655763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0" name="图片 15389" descr="新疆">
            <a:extLst>
              <a:ext uri="{FF2B5EF4-FFF2-40B4-BE49-F238E27FC236}">
                <a16:creationId xmlns:a16="http://schemas.microsoft.com/office/drawing/2014/main" id="{18AC18FB-76F9-49A5-BB40-257A9D11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54050"/>
            <a:ext cx="3081338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1" name="图片 15390" descr="吉林">
            <a:extLst>
              <a:ext uri="{FF2B5EF4-FFF2-40B4-BE49-F238E27FC236}">
                <a16:creationId xmlns:a16="http://schemas.microsoft.com/office/drawing/2014/main" id="{DB3EDBAC-16C2-4F9E-9D10-994404A2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1392238"/>
            <a:ext cx="1258888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2" name="图片 15391" descr="云南">
            <a:extLst>
              <a:ext uri="{FF2B5EF4-FFF2-40B4-BE49-F238E27FC236}">
                <a16:creationId xmlns:a16="http://schemas.microsoft.com/office/drawing/2014/main" id="{C7532CEE-7553-45AE-B7AF-8F8C9E9DB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4559300"/>
            <a:ext cx="13970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3" name="图片 15392" descr="湖北">
            <a:extLst>
              <a:ext uri="{FF2B5EF4-FFF2-40B4-BE49-F238E27FC236}">
                <a16:creationId xmlns:a16="http://schemas.microsoft.com/office/drawing/2014/main" id="{666EAEF6-3BF1-4A6B-BF81-BF718335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13" y="3911600"/>
            <a:ext cx="115252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4" name="图片 15393" descr="天津">
            <a:extLst>
              <a:ext uri="{FF2B5EF4-FFF2-40B4-BE49-F238E27FC236}">
                <a16:creationId xmlns:a16="http://schemas.microsoft.com/office/drawing/2014/main" id="{E5DD044B-BDDB-4282-89D4-3B493BE1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543175"/>
            <a:ext cx="1762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5" name="图片 15394" descr="台湾">
            <a:extLst>
              <a:ext uri="{FF2B5EF4-FFF2-40B4-BE49-F238E27FC236}">
                <a16:creationId xmlns:a16="http://schemas.microsoft.com/office/drawing/2014/main" id="{3EC09116-DFFE-4581-8B21-53B12EB8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738" y="5351463"/>
            <a:ext cx="2587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04" name="文本框 1">
            <a:extLst>
              <a:ext uri="{FF2B5EF4-FFF2-40B4-BE49-F238E27FC236}">
                <a16:creationId xmlns:a16="http://schemas.microsoft.com/office/drawing/2014/main" id="{20547E54-BDE5-4EA0-BC98-5A6C322CF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8" y="4559300"/>
            <a:ext cx="3981450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东北三省：黑吉辽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西北：陕甘宁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西南：云贵川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四个面积大的：新内蒙古青藏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两湖两广两河山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长江下游及沿海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四个直辖市及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个特别行政区</a:t>
            </a:r>
          </a:p>
        </p:txBody>
      </p:sp>
      <p:sp>
        <p:nvSpPr>
          <p:cNvPr id="32805" name="文本框 2">
            <a:extLst>
              <a:ext uri="{FF2B5EF4-FFF2-40B4-BE49-F238E27FC236}">
                <a16:creationId xmlns:a16="http://schemas.microsoft.com/office/drawing/2014/main" id="{FC4B03B6-7AB5-42FC-803C-20D9B62B6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9525"/>
            <a:ext cx="4154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观察各省区的轮廓</a:t>
            </a:r>
          </a:p>
        </p:txBody>
      </p:sp>
      <p:sp>
        <p:nvSpPr>
          <p:cNvPr id="32806" name="文本框 1">
            <a:extLst>
              <a:ext uri="{FF2B5EF4-FFF2-40B4-BE49-F238E27FC236}">
                <a16:creationId xmlns:a16="http://schemas.microsoft.com/office/drawing/2014/main" id="{2C14DDAD-0875-445A-9043-1B037830C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25" y="923925"/>
            <a:ext cx="4619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2807" name="文本框 2">
            <a:extLst>
              <a:ext uri="{FF2B5EF4-FFF2-40B4-BE49-F238E27FC236}">
                <a16:creationId xmlns:a16="http://schemas.microsoft.com/office/drawing/2014/main" id="{10449959-F024-42A0-A282-BDCA047B6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900" y="1966913"/>
            <a:ext cx="3032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32808" name="文本框 3">
            <a:extLst>
              <a:ext uri="{FF2B5EF4-FFF2-40B4-BE49-F238E27FC236}">
                <a16:creationId xmlns:a16="http://schemas.microsoft.com/office/drawing/2014/main" id="{8B7583A9-FDE6-45F1-9C00-7A7F48961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3641725"/>
            <a:ext cx="273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32809" name="文本框 4">
            <a:extLst>
              <a:ext uri="{FF2B5EF4-FFF2-40B4-BE49-F238E27FC236}">
                <a16:creationId xmlns:a16="http://schemas.microsoft.com/office/drawing/2014/main" id="{57B72D06-9806-4E64-A061-BE046EF26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0" y="2227263"/>
            <a:ext cx="473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32810" name="文本框 5">
            <a:extLst>
              <a:ext uri="{FF2B5EF4-FFF2-40B4-BE49-F238E27FC236}">
                <a16:creationId xmlns:a16="http://schemas.microsoft.com/office/drawing/2014/main" id="{42758D73-3863-4DD0-BD2B-8D1C9C9F5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25" y="2974975"/>
            <a:ext cx="266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32811" name="文本框 6">
            <a:extLst>
              <a:ext uri="{FF2B5EF4-FFF2-40B4-BE49-F238E27FC236}">
                <a16:creationId xmlns:a16="http://schemas.microsoft.com/office/drawing/2014/main" id="{B170AFAF-DCD9-4F2E-A412-5FA82C753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600" y="5392738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32812" name="文本框 7">
            <a:extLst>
              <a:ext uri="{FF2B5EF4-FFF2-40B4-BE49-F238E27FC236}">
                <a16:creationId xmlns:a16="http://schemas.microsoft.com/office/drawing/2014/main" id="{B85E523E-1DD6-42BD-A107-ABAC4EFEC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022725"/>
            <a:ext cx="831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32813" name="文本框 8">
            <a:extLst>
              <a:ext uri="{FF2B5EF4-FFF2-40B4-BE49-F238E27FC236}">
                <a16:creationId xmlns:a16="http://schemas.microsoft.com/office/drawing/2014/main" id="{D4389D2C-8065-48F6-B027-EA38CBABF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2275" y="2266950"/>
            <a:ext cx="619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32814" name="文本框 9">
            <a:extLst>
              <a:ext uri="{FF2B5EF4-FFF2-40B4-BE49-F238E27FC236}">
                <a16:creationId xmlns:a16="http://schemas.microsoft.com/office/drawing/2014/main" id="{F5FDA328-D672-4B3A-B9AC-2CF1E3A3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1765300"/>
            <a:ext cx="630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32815" name="文本框 10">
            <a:extLst>
              <a:ext uri="{FF2B5EF4-FFF2-40B4-BE49-F238E27FC236}">
                <a16:creationId xmlns:a16="http://schemas.microsoft.com/office/drawing/2014/main" id="{801027A0-CD6B-4219-AED2-78435C298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425" y="2987675"/>
            <a:ext cx="688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32816" name="文本框 11">
            <a:extLst>
              <a:ext uri="{FF2B5EF4-FFF2-40B4-BE49-F238E27FC236}">
                <a16:creationId xmlns:a16="http://schemas.microsoft.com/office/drawing/2014/main" id="{7FB095A0-11B9-4920-90DE-3478FA86D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088" y="4778375"/>
            <a:ext cx="638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12</a:t>
            </a:r>
          </a:p>
        </p:txBody>
      </p:sp>
      <p:sp>
        <p:nvSpPr>
          <p:cNvPr id="32817" name="文本框 12">
            <a:extLst>
              <a:ext uri="{FF2B5EF4-FFF2-40B4-BE49-F238E27FC236}">
                <a16:creationId xmlns:a16="http://schemas.microsoft.com/office/drawing/2014/main" id="{4842E457-4020-409F-AAFD-79982D775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488" y="4127500"/>
            <a:ext cx="5349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13</a:t>
            </a:r>
          </a:p>
        </p:txBody>
      </p:sp>
      <p:sp>
        <p:nvSpPr>
          <p:cNvPr id="32818" name="文本框 13">
            <a:extLst>
              <a:ext uri="{FF2B5EF4-FFF2-40B4-BE49-F238E27FC236}">
                <a16:creationId xmlns:a16="http://schemas.microsoft.com/office/drawing/2014/main" id="{B10B5C71-46B0-4C51-9A0B-18E7C0DAD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75" y="5495925"/>
            <a:ext cx="673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14</a:t>
            </a:r>
          </a:p>
        </p:txBody>
      </p:sp>
      <p:sp>
        <p:nvSpPr>
          <p:cNvPr id="32819" name="文本框 14">
            <a:extLst>
              <a:ext uri="{FF2B5EF4-FFF2-40B4-BE49-F238E27FC236}">
                <a16:creationId xmlns:a16="http://schemas.microsoft.com/office/drawing/2014/main" id="{29BBB3A7-188D-4C0B-A854-2183EF344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550" y="2974975"/>
            <a:ext cx="733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15</a:t>
            </a:r>
          </a:p>
        </p:txBody>
      </p:sp>
      <p:sp>
        <p:nvSpPr>
          <p:cNvPr id="32820" name="文本框 15">
            <a:extLst>
              <a:ext uri="{FF2B5EF4-FFF2-40B4-BE49-F238E27FC236}">
                <a16:creationId xmlns:a16="http://schemas.microsoft.com/office/drawing/2014/main" id="{0C81C80E-9B3E-4732-ABF4-33BBA820E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050" y="3103563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17</a:t>
            </a:r>
          </a:p>
        </p:txBody>
      </p:sp>
      <p:sp>
        <p:nvSpPr>
          <p:cNvPr id="32821" name="文本框 16">
            <a:extLst>
              <a:ext uri="{FF2B5EF4-FFF2-40B4-BE49-F238E27FC236}">
                <a16:creationId xmlns:a16="http://schemas.microsoft.com/office/drawing/2014/main" id="{DE1E2468-0E57-4ADD-B00D-25B2E6B89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9025" y="2727325"/>
            <a:ext cx="61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16</a:t>
            </a:r>
          </a:p>
        </p:txBody>
      </p:sp>
      <p:sp>
        <p:nvSpPr>
          <p:cNvPr id="32822" name="文本框 1">
            <a:extLst>
              <a:ext uri="{FF2B5EF4-FFF2-40B4-BE49-F238E27FC236}">
                <a16:creationId xmlns:a16="http://schemas.microsoft.com/office/drawing/2014/main" id="{A0C910B5-44BF-4C8F-A2EA-84E3D550D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8175" y="3744913"/>
            <a:ext cx="830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 nodeType="clickPar">
                      <p:stCondLst>
                        <p:cond delay="indefinite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900" decel="100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15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900" decel="100000" fill="hold"/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900" decel="1000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900" decel="1000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20481" descr="2012">
            <a:extLst>
              <a:ext uri="{FF2B5EF4-FFF2-40B4-BE49-F238E27FC236}">
                <a16:creationId xmlns:a16="http://schemas.microsoft.com/office/drawing/2014/main" id="{37128BF6-2DC9-4DB2-A048-AAE64667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7"/>
          <a:stretch>
            <a:fillRect/>
          </a:stretch>
        </p:blipFill>
        <p:spPr bwMode="auto">
          <a:xfrm>
            <a:off x="2328863" y="2098675"/>
            <a:ext cx="7708900" cy="45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文本框 20482">
            <a:extLst>
              <a:ext uri="{FF2B5EF4-FFF2-40B4-BE49-F238E27FC236}">
                <a16:creationId xmlns:a16="http://schemas.microsoft.com/office/drawing/2014/main" id="{392AC67F-949B-45B7-8BFE-9DBE33712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779463"/>
            <a:ext cx="1176813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要熟悉中国各省级行政区域单位的轮廓特征，可以采用联想记忆的方法。如山西省像平行四边形，湖北省像大盖帽等。请你想象一下，下图中这些省级行政区域单位的轮廓像什么？</a:t>
            </a:r>
          </a:p>
        </p:txBody>
      </p:sp>
      <p:pic>
        <p:nvPicPr>
          <p:cNvPr id="33796" name="图片 20483" descr="贝贝60">
            <a:extLst>
              <a:ext uri="{FF2B5EF4-FFF2-40B4-BE49-F238E27FC236}">
                <a16:creationId xmlns:a16="http://schemas.microsoft.com/office/drawing/2014/main" id="{3AF8D3A6-B492-47ED-A7A2-3E5D021B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3352800"/>
            <a:ext cx="98425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矩形 20484" descr="白色大理石">
            <a:extLst>
              <a:ext uri="{FF2B5EF4-FFF2-40B4-BE49-F238E27FC236}">
                <a16:creationId xmlns:a16="http://schemas.microsoft.com/office/drawing/2014/main" id="{E216AB28-A69E-45A1-BA98-F060502B02B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06400" y="193675"/>
            <a:ext cx="93345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zh-CN" altLang="en-US" sz="3600">
                <a:blipFill dpi="0" rotWithShape="0">
                  <a:blip r:embed="rId5"/>
                  <a:srcRect/>
                  <a:tile tx="0" ty="0" sx="100000" sy="100000" flip="none" algn="tl"/>
                </a:blipFill>
                <a:latin typeface="全新硬笔隶书简"/>
              </a:rPr>
              <a:t>活动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66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66561">
            <a:extLst>
              <a:ext uri="{FF2B5EF4-FFF2-40B4-BE49-F238E27FC236}">
                <a16:creationId xmlns:a16="http://schemas.microsoft.com/office/drawing/2014/main" id="{4CC8DCEE-FF8D-4ADE-9B9F-F9A5BC0B7BC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248400" y="4114800"/>
            <a:ext cx="2667000" cy="685800"/>
          </a:xfrm>
        </p:spPr>
        <p:txBody>
          <a:bodyPr/>
          <a:lstStyle/>
          <a:p>
            <a:r>
              <a:rPr lang="zh-CN" altLang="en-US"/>
              <a:t>黑龙江省</a:t>
            </a:r>
          </a:p>
        </p:txBody>
      </p:sp>
      <p:pic>
        <p:nvPicPr>
          <p:cNvPr id="34819" name="图片 66562" descr="黑龙江">
            <a:extLst>
              <a:ext uri="{FF2B5EF4-FFF2-40B4-BE49-F238E27FC236}">
                <a16:creationId xmlns:a16="http://schemas.microsoft.com/office/drawing/2014/main" id="{0C15ADA2-9E68-4C58-96A8-4A736F09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CEA4"/>
              </a:clrFrom>
              <a:clrTo>
                <a:srgbClr val="00CEA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3400"/>
            <a:ext cx="80772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矩形 66563">
            <a:extLst>
              <a:ext uri="{FF2B5EF4-FFF2-40B4-BE49-F238E27FC236}">
                <a16:creationId xmlns:a16="http://schemas.microsoft.com/office/drawing/2014/main" id="{E969C218-DBB9-4E24-9505-E03931B54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388938"/>
            <a:ext cx="2667000" cy="990600"/>
          </a:xfrm>
          <a:prstGeom prst="rect">
            <a:avLst/>
          </a:prstGeom>
          <a:solidFill>
            <a:srgbClr val="66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4821" name="矩形 66564">
            <a:extLst>
              <a:ext uri="{FF2B5EF4-FFF2-40B4-BE49-F238E27FC236}">
                <a16:creationId xmlns:a16="http://schemas.microsoft.com/office/drawing/2014/main" id="{FA561E6F-FFC7-419D-93A9-1B340631B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43400"/>
            <a:ext cx="1219200" cy="457200"/>
          </a:xfrm>
          <a:prstGeom prst="rect">
            <a:avLst/>
          </a:prstGeom>
          <a:solidFill>
            <a:srgbClr val="CC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66566" name="矩形 66565">
            <a:extLst>
              <a:ext uri="{FF2B5EF4-FFF2-40B4-BE49-F238E27FC236}">
                <a16:creationId xmlns:a16="http://schemas.microsoft.com/office/drawing/2014/main" id="{CA96E801-48EB-43B8-8EA6-EB5AFA610A3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836613" y="3144838"/>
            <a:ext cx="3733800" cy="99060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迷你简太极"/>
              </a:rPr>
              <a:t>黑龙江省</a:t>
            </a:r>
          </a:p>
        </p:txBody>
      </p:sp>
      <p:sp>
        <p:nvSpPr>
          <p:cNvPr id="66567" name="矩形 66566">
            <a:extLst>
              <a:ext uri="{FF2B5EF4-FFF2-40B4-BE49-F238E27FC236}">
                <a16:creationId xmlns:a16="http://schemas.microsoft.com/office/drawing/2014/main" id="{AA832195-EBA1-4DF6-9F87-135F9B0B129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3660775" y="3632200"/>
            <a:ext cx="1524000" cy="68580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sz="3600" i="1" kern="1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迷你简少儿"/>
              </a:rPr>
              <a:t>（黑）</a:t>
            </a:r>
          </a:p>
        </p:txBody>
      </p:sp>
      <p:sp>
        <p:nvSpPr>
          <p:cNvPr id="66568" name="矩形 66567">
            <a:extLst>
              <a:ext uri="{FF2B5EF4-FFF2-40B4-BE49-F238E27FC236}">
                <a16:creationId xmlns:a16="http://schemas.microsoft.com/office/drawing/2014/main" id="{DC57C75B-F2B7-40D8-82A3-FACBD46B35F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172200" y="4191000"/>
            <a:ext cx="14097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萝莉体 第二版"/>
              </a:rPr>
              <a:t>哈尔滨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blipFill dpi="0" rotWithShape="0">
          <a:blip r:embed="rId3">
            <a:alphaModFix amt="3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5121">
            <a:extLst>
              <a:ext uri="{FF2B5EF4-FFF2-40B4-BE49-F238E27FC236}">
                <a16:creationId xmlns:a16="http://schemas.microsoft.com/office/drawing/2014/main" id="{B8A1D671-451F-4759-81CF-E0F8D32F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2636838"/>
            <a:ext cx="7585075" cy="2305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5000"/>
              </a:lnSpc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省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（自治区、直辖市）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__________________</a:t>
            </a:r>
          </a:p>
          <a:p>
            <a:pPr>
              <a:lnSpc>
                <a:spcPct val="125000"/>
              </a:lnSpc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县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（自治县、市、区）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__________________</a:t>
            </a:r>
          </a:p>
          <a:p>
            <a:pPr>
              <a:lnSpc>
                <a:spcPct val="125000"/>
              </a:lnSpc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乡 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（     镇     ）</a:t>
            </a:r>
            <a:r>
              <a:rPr lang="en-US" altLang="zh-CN" sz="2800">
                <a:latin typeface="锐字云字库粗圆体GBK" pitchFamily="2" charset="-122"/>
                <a:ea typeface="锐字云字库粗圆体GBK" pitchFamily="2" charset="-122"/>
              </a:rPr>
              <a:t>__________________</a:t>
            </a:r>
          </a:p>
        </p:txBody>
      </p:sp>
      <p:sp>
        <p:nvSpPr>
          <p:cNvPr id="17410" name="矩形 5122">
            <a:extLst>
              <a:ext uri="{FF2B5EF4-FFF2-40B4-BE49-F238E27FC236}">
                <a16:creationId xmlns:a16="http://schemas.microsoft.com/office/drawing/2014/main" id="{7C15192E-1658-49DC-9475-317428273B9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719513" y="1484313"/>
            <a:ext cx="6143625" cy="4095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200" kern="10">
                <a:ln w="1905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迷你简少儿"/>
              </a:rPr>
              <a:t>你能按要求填写你的家庭住址吗？</a:t>
            </a:r>
          </a:p>
        </p:txBody>
      </p:sp>
      <p:pic>
        <p:nvPicPr>
          <p:cNvPr id="15364" name="图片 5123" descr="玲玲5">
            <a:extLst>
              <a:ext uri="{FF2B5EF4-FFF2-40B4-BE49-F238E27FC236}">
                <a16:creationId xmlns:a16="http://schemas.microsoft.com/office/drawing/2014/main" id="{E13A1DF9-42F3-475E-B957-240BBACE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981075"/>
            <a:ext cx="915987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矩形 5124">
            <a:extLst>
              <a:ext uri="{FF2B5EF4-FFF2-40B4-BE49-F238E27FC236}">
                <a16:creationId xmlns:a16="http://schemas.microsoft.com/office/drawing/2014/main" id="{F4DC6241-4829-4E51-B95E-50FEC2C08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5083175"/>
            <a:ext cx="7561263" cy="16287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FFFF00"/>
            </a:outerShdw>
          </a:effectLst>
        </p:spPr>
        <p:txBody>
          <a:bodyPr anchor="ctr">
            <a:spAutoFit/>
          </a:bodyPr>
          <a:lstStyle>
            <a:lvl1pPr indent="21431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4000">
                <a:latin typeface="隶书" panose="02010509060101010101" pitchFamily="49" charset="-122"/>
                <a:ea typeface="隶书" panose="02010509060101010101" pitchFamily="49" charset="-122"/>
              </a:rPr>
              <a:t>有的同学家庭住址可能与上表中略有不同。 </a:t>
            </a:r>
          </a:p>
        </p:txBody>
      </p:sp>
      <p:sp>
        <p:nvSpPr>
          <p:cNvPr id="5132" name="文本框 5131">
            <a:extLst>
              <a:ext uri="{FF2B5EF4-FFF2-40B4-BE49-F238E27FC236}">
                <a16:creationId xmlns:a16="http://schemas.microsoft.com/office/drawing/2014/main" id="{7BFC1401-B0AA-44CD-B1C2-86C706873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2820988"/>
            <a:ext cx="25923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山东省</a:t>
            </a:r>
          </a:p>
        </p:txBody>
      </p:sp>
      <p:sp>
        <p:nvSpPr>
          <p:cNvPr id="5133" name="文本框 5132">
            <a:extLst>
              <a:ext uri="{FF2B5EF4-FFF2-40B4-BE49-F238E27FC236}">
                <a16:creationId xmlns:a16="http://schemas.microsoft.com/office/drawing/2014/main" id="{C6BEA180-91BD-4A9A-8C21-3342ED9D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3429000"/>
            <a:ext cx="25923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青岛市</a:t>
            </a:r>
          </a:p>
        </p:txBody>
      </p:sp>
    </p:spTree>
  </p:cSld>
  <p:clrMapOvr>
    <a:masterClrMapping/>
  </p:clrMapOvr>
  <p:transition spd="med"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513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70" decel="100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770" decel="100000"/>
                                        <p:tgtEl>
                                          <p:spTgt spid="513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0" dur="77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77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/>
      <p:bldP spid="5132" grpId="0"/>
      <p:bldP spid="51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67585">
            <a:extLst>
              <a:ext uri="{FF2B5EF4-FFF2-40B4-BE49-F238E27FC236}">
                <a16:creationId xmlns:a16="http://schemas.microsoft.com/office/drawing/2014/main" id="{60DB9072-CB24-423F-8D37-0761A3107F6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24000" y="2286000"/>
            <a:ext cx="2362200" cy="1143000"/>
          </a:xfrm>
        </p:spPr>
        <p:txBody>
          <a:bodyPr/>
          <a:lstStyle/>
          <a:p>
            <a:r>
              <a:rPr lang="zh-CN" altLang="en-US"/>
              <a:t>青海省</a:t>
            </a:r>
          </a:p>
        </p:txBody>
      </p:sp>
      <p:pic>
        <p:nvPicPr>
          <p:cNvPr id="35843" name="图片 67586" descr="青海">
            <a:extLst>
              <a:ext uri="{FF2B5EF4-FFF2-40B4-BE49-F238E27FC236}">
                <a16:creationId xmlns:a16="http://schemas.microsoft.com/office/drawing/2014/main" id="{9DF095DE-3D76-4FF7-8263-8E45AB0C0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0"/>
            <a:ext cx="9931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矩形 67587">
            <a:extLst>
              <a:ext uri="{FF2B5EF4-FFF2-40B4-BE49-F238E27FC236}">
                <a16:creationId xmlns:a16="http://schemas.microsoft.com/office/drawing/2014/main" id="{816FBC6B-1F3A-4B89-B473-78B0A057D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988" y="0"/>
            <a:ext cx="2057400" cy="762000"/>
          </a:xfrm>
          <a:prstGeom prst="rect">
            <a:avLst/>
          </a:prstGeom>
          <a:solidFill>
            <a:srgbClr val="46AD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5845" name="矩形 67588">
            <a:extLst>
              <a:ext uri="{FF2B5EF4-FFF2-40B4-BE49-F238E27FC236}">
                <a16:creationId xmlns:a16="http://schemas.microsoft.com/office/drawing/2014/main" id="{5298C96A-C1BB-4D31-B298-6BEEF56BD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2819400"/>
            <a:ext cx="1557338" cy="457200"/>
          </a:xfrm>
          <a:prstGeom prst="rect">
            <a:avLst/>
          </a:prstGeom>
          <a:solidFill>
            <a:srgbClr val="E4E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67590" name="矩形 67589">
            <a:extLst>
              <a:ext uri="{FF2B5EF4-FFF2-40B4-BE49-F238E27FC236}">
                <a16:creationId xmlns:a16="http://schemas.microsoft.com/office/drawing/2014/main" id="{E89FCAD2-7295-471F-8444-77BB07F3DF1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295775" y="2205038"/>
            <a:ext cx="2286000" cy="1222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青海省</a:t>
            </a:r>
          </a:p>
        </p:txBody>
      </p:sp>
      <p:sp>
        <p:nvSpPr>
          <p:cNvPr id="67591" name="矩形 67590">
            <a:extLst>
              <a:ext uri="{FF2B5EF4-FFF2-40B4-BE49-F238E27FC236}">
                <a16:creationId xmlns:a16="http://schemas.microsoft.com/office/drawing/2014/main" id="{7FC1BB00-AAA7-49AD-A2E4-476E373A6A5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95800" y="35052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spc="720">
                <a:ln w="12700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（青）</a:t>
            </a:r>
          </a:p>
        </p:txBody>
      </p:sp>
      <p:sp>
        <p:nvSpPr>
          <p:cNvPr id="67592" name="矩形 67591">
            <a:extLst>
              <a:ext uri="{FF2B5EF4-FFF2-40B4-BE49-F238E27FC236}">
                <a16:creationId xmlns:a16="http://schemas.microsoft.com/office/drawing/2014/main" id="{6CFF09F5-60C4-460D-AE72-D8387B624C7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443913" y="2628900"/>
            <a:ext cx="16859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萝莉体 第二版"/>
              </a:rPr>
              <a:t>西宁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69633">
            <a:extLst>
              <a:ext uri="{FF2B5EF4-FFF2-40B4-BE49-F238E27FC236}">
                <a16:creationId xmlns:a16="http://schemas.microsoft.com/office/drawing/2014/main" id="{D4373FD9-71D0-4A6C-9124-3EA3A506A0B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24000" y="2286000"/>
            <a:ext cx="7772400" cy="1143000"/>
          </a:xfrm>
        </p:spPr>
        <p:txBody>
          <a:bodyPr/>
          <a:lstStyle/>
          <a:p>
            <a:r>
              <a:rPr lang="zh-CN" altLang="en-US"/>
              <a:t>山东省</a:t>
            </a:r>
          </a:p>
        </p:txBody>
      </p:sp>
      <p:pic>
        <p:nvPicPr>
          <p:cNvPr id="36867" name="图片 69634" descr="山东">
            <a:extLst>
              <a:ext uri="{FF2B5EF4-FFF2-40B4-BE49-F238E27FC236}">
                <a16:creationId xmlns:a16="http://schemas.microsoft.com/office/drawing/2014/main" id="{74A041BD-9C47-4DDB-882E-4B5927B7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矩形 69635">
            <a:extLst>
              <a:ext uri="{FF2B5EF4-FFF2-40B4-BE49-F238E27FC236}">
                <a16:creationId xmlns:a16="http://schemas.microsoft.com/office/drawing/2014/main" id="{1322917E-B41C-4115-B751-6BB7BAC25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2133600" cy="914400"/>
          </a:xfrm>
          <a:prstGeom prst="rect">
            <a:avLst/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6869" name="矩形 69636">
            <a:extLst>
              <a:ext uri="{FF2B5EF4-FFF2-40B4-BE49-F238E27FC236}">
                <a16:creationId xmlns:a16="http://schemas.microsoft.com/office/drawing/2014/main" id="{A735B72B-094A-4857-840B-40B48294D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505200"/>
            <a:ext cx="990600" cy="381000"/>
          </a:xfrm>
          <a:prstGeom prst="rect">
            <a:avLst/>
          </a:prstGeom>
          <a:solidFill>
            <a:srgbClr val="B9A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69638" name="矩形 69637">
            <a:extLst>
              <a:ext uri="{FF2B5EF4-FFF2-40B4-BE49-F238E27FC236}">
                <a16:creationId xmlns:a16="http://schemas.microsoft.com/office/drawing/2014/main" id="{A949B351-8ACC-4A98-BDBD-96B8477F562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752600" y="152400"/>
            <a:ext cx="25908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山东省</a:t>
            </a:r>
          </a:p>
        </p:txBody>
      </p:sp>
      <p:sp>
        <p:nvSpPr>
          <p:cNvPr id="69639" name="矩形 69638">
            <a:extLst>
              <a:ext uri="{FF2B5EF4-FFF2-40B4-BE49-F238E27FC236}">
                <a16:creationId xmlns:a16="http://schemas.microsoft.com/office/drawing/2014/main" id="{332955ED-E848-4D2E-ADA0-ACAA69C3567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05000" y="1676400"/>
            <a:ext cx="1219200" cy="6127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spc="720">
                <a:ln w="12700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（鲁）</a:t>
            </a:r>
          </a:p>
        </p:txBody>
      </p:sp>
      <p:sp>
        <p:nvSpPr>
          <p:cNvPr id="69640" name="矩形 69639">
            <a:extLst>
              <a:ext uri="{FF2B5EF4-FFF2-40B4-BE49-F238E27FC236}">
                <a16:creationId xmlns:a16="http://schemas.microsoft.com/office/drawing/2014/main" id="{9932A76F-5442-422A-81EC-EECC037C621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057650" y="3505200"/>
            <a:ext cx="94297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萝莉体 第二版"/>
              </a:rPr>
              <a:t>济南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70657">
            <a:extLst>
              <a:ext uri="{FF2B5EF4-FFF2-40B4-BE49-F238E27FC236}">
                <a16:creationId xmlns:a16="http://schemas.microsoft.com/office/drawing/2014/main" id="{35C05F6E-A60E-49A8-B884-DD8DC9BB265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3657600" y="2286000"/>
            <a:ext cx="5638800" cy="1143000"/>
          </a:xfrm>
        </p:spPr>
        <p:txBody>
          <a:bodyPr/>
          <a:lstStyle/>
          <a:p>
            <a:r>
              <a:rPr lang="zh-CN" altLang="en-US"/>
              <a:t>湖南省</a:t>
            </a:r>
          </a:p>
        </p:txBody>
      </p:sp>
      <p:pic>
        <p:nvPicPr>
          <p:cNvPr id="37891" name="图片 70658" descr="湖南">
            <a:extLst>
              <a:ext uri="{FF2B5EF4-FFF2-40B4-BE49-F238E27FC236}">
                <a16:creationId xmlns:a16="http://schemas.microsoft.com/office/drawing/2014/main" id="{A794EDEA-4AA3-4CE2-9913-BE8C6B382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矩形 70659">
            <a:extLst>
              <a:ext uri="{FF2B5EF4-FFF2-40B4-BE49-F238E27FC236}">
                <a16:creationId xmlns:a16="http://schemas.microsoft.com/office/drawing/2014/main" id="{303F03AC-A9ED-422A-8C0B-773785037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2209800" cy="762000"/>
          </a:xfrm>
          <a:prstGeom prst="rect">
            <a:avLst/>
          </a:prstGeom>
          <a:solidFill>
            <a:srgbClr val="AB7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7893" name="矩形 70660">
            <a:extLst>
              <a:ext uri="{FF2B5EF4-FFF2-40B4-BE49-F238E27FC236}">
                <a16:creationId xmlns:a16="http://schemas.microsoft.com/office/drawing/2014/main" id="{1E227FF9-2D14-4126-8159-9A6FF141F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743200"/>
            <a:ext cx="762000" cy="457200"/>
          </a:xfrm>
          <a:prstGeom prst="rect">
            <a:avLst/>
          </a:prstGeom>
          <a:solidFill>
            <a:srgbClr val="91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0662" name="矩形 70661">
            <a:extLst>
              <a:ext uri="{FF2B5EF4-FFF2-40B4-BE49-F238E27FC236}">
                <a16:creationId xmlns:a16="http://schemas.microsoft.com/office/drawing/2014/main" id="{297A62DA-F100-4513-875C-8E56CE24189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828800" y="228600"/>
            <a:ext cx="2209800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湖南省</a:t>
            </a:r>
          </a:p>
        </p:txBody>
      </p:sp>
      <p:sp>
        <p:nvSpPr>
          <p:cNvPr id="70663" name="矩形 70662">
            <a:extLst>
              <a:ext uri="{FF2B5EF4-FFF2-40B4-BE49-F238E27FC236}">
                <a16:creationId xmlns:a16="http://schemas.microsoft.com/office/drawing/2014/main" id="{54C4A4ED-72CC-4EBD-8363-F5AB4C85314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09800" y="1447800"/>
            <a:ext cx="11430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spc="720">
                <a:ln w="12700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（湘）</a:t>
            </a:r>
          </a:p>
        </p:txBody>
      </p:sp>
      <p:sp>
        <p:nvSpPr>
          <p:cNvPr id="70664" name="矩形 70663">
            <a:extLst>
              <a:ext uri="{FF2B5EF4-FFF2-40B4-BE49-F238E27FC236}">
                <a16:creationId xmlns:a16="http://schemas.microsoft.com/office/drawing/2014/main" id="{73C3F3D2-5E75-4A1A-8EB8-20A4A178C22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2743200"/>
            <a:ext cx="94297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萝莉体 第二版"/>
              </a:rPr>
              <a:t>长沙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77827" descr="甘肃">
            <a:extLst>
              <a:ext uri="{FF2B5EF4-FFF2-40B4-BE49-F238E27FC236}">
                <a16:creationId xmlns:a16="http://schemas.microsoft.com/office/drawing/2014/main" id="{C90A791C-658F-4C16-9287-EC6F3BF42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549275"/>
            <a:ext cx="6048375" cy="564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椭圆 77828">
            <a:extLst>
              <a:ext uri="{FF2B5EF4-FFF2-40B4-BE49-F238E27FC236}">
                <a16:creationId xmlns:a16="http://schemas.microsoft.com/office/drawing/2014/main" id="{84443A07-1FE6-4B5B-A16A-7C26EB364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4508500"/>
            <a:ext cx="142875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7830" name="矩形 77829">
            <a:extLst>
              <a:ext uri="{FF2B5EF4-FFF2-40B4-BE49-F238E27FC236}">
                <a16:creationId xmlns:a16="http://schemas.microsoft.com/office/drawing/2014/main" id="{BE905C50-7C9B-497B-A5BB-9BC945D8C64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456238" y="449263"/>
            <a:ext cx="5029200" cy="13604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甘 肃 省</a:t>
            </a:r>
          </a:p>
        </p:txBody>
      </p:sp>
      <p:sp>
        <p:nvSpPr>
          <p:cNvPr id="77832" name="矩形 77831">
            <a:extLst>
              <a:ext uri="{FF2B5EF4-FFF2-40B4-BE49-F238E27FC236}">
                <a16:creationId xmlns:a16="http://schemas.microsoft.com/office/drawing/2014/main" id="{6ACA2A63-F8B4-40B4-89E4-785E389DDF3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19288" y="3357563"/>
            <a:ext cx="3810000" cy="7715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000" kern="10" spc="1201">
                <a:ln w="317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（甘或陇）</a:t>
            </a:r>
          </a:p>
        </p:txBody>
      </p:sp>
      <p:sp>
        <p:nvSpPr>
          <p:cNvPr id="77833" name="矩形 77832">
            <a:extLst>
              <a:ext uri="{FF2B5EF4-FFF2-40B4-BE49-F238E27FC236}">
                <a16:creationId xmlns:a16="http://schemas.microsoft.com/office/drawing/2014/main" id="{184C8EFC-727F-4009-9178-C001F47708E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383338" y="4797425"/>
            <a:ext cx="1562100" cy="8651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000" kern="10"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萝莉体 第二版"/>
              </a:rPr>
              <a:t>兰州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71681">
            <a:extLst>
              <a:ext uri="{FF2B5EF4-FFF2-40B4-BE49-F238E27FC236}">
                <a16:creationId xmlns:a16="http://schemas.microsoft.com/office/drawing/2014/main" id="{1E47F4AB-44AC-4F4B-AD5D-2F9EF15CE46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343400" y="2286000"/>
            <a:ext cx="4953000" cy="1143000"/>
          </a:xfrm>
        </p:spPr>
        <p:txBody>
          <a:bodyPr/>
          <a:lstStyle/>
          <a:p>
            <a:r>
              <a:rPr lang="zh-CN" altLang="en-US"/>
              <a:t>陕西省</a:t>
            </a:r>
          </a:p>
        </p:txBody>
      </p:sp>
      <p:pic>
        <p:nvPicPr>
          <p:cNvPr id="39939" name="图片 71682" descr="陕西">
            <a:extLst>
              <a:ext uri="{FF2B5EF4-FFF2-40B4-BE49-F238E27FC236}">
                <a16:creationId xmlns:a16="http://schemas.microsoft.com/office/drawing/2014/main" id="{3B79768A-E599-420F-BA21-39A0ACD1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矩形 71683">
            <a:extLst>
              <a:ext uri="{FF2B5EF4-FFF2-40B4-BE49-F238E27FC236}">
                <a16:creationId xmlns:a16="http://schemas.microsoft.com/office/drawing/2014/main" id="{0A1EE522-7AB3-490C-B5E5-8F839D748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2362200" cy="762000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9941" name="矩形 71684">
            <a:extLst>
              <a:ext uri="{FF2B5EF4-FFF2-40B4-BE49-F238E27FC236}">
                <a16:creationId xmlns:a16="http://schemas.microsoft.com/office/drawing/2014/main" id="{F8250107-8C43-4D33-BDD5-89A6CBFE6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743450"/>
            <a:ext cx="914400" cy="381000"/>
          </a:xfrm>
          <a:prstGeom prst="rect">
            <a:avLst/>
          </a:prstGeom>
          <a:solidFill>
            <a:srgbClr val="D9E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1686" name="矩形 71685">
            <a:extLst>
              <a:ext uri="{FF2B5EF4-FFF2-40B4-BE49-F238E27FC236}">
                <a16:creationId xmlns:a16="http://schemas.microsoft.com/office/drawing/2014/main" id="{B764AE22-F643-48A5-B965-AEB52E2DC1D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05000" y="152400"/>
            <a:ext cx="2362200" cy="1066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陕西省</a:t>
            </a:r>
          </a:p>
        </p:txBody>
      </p:sp>
      <p:sp>
        <p:nvSpPr>
          <p:cNvPr id="71687" name="矩形 71686">
            <a:extLst>
              <a:ext uri="{FF2B5EF4-FFF2-40B4-BE49-F238E27FC236}">
                <a16:creationId xmlns:a16="http://schemas.microsoft.com/office/drawing/2014/main" id="{9FAC2528-0FFE-43FC-B7B9-8D5CB180EB9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362200" y="1447800"/>
            <a:ext cx="1752600" cy="5365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spc="720">
                <a:ln w="12700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（陕或秦）</a:t>
            </a:r>
          </a:p>
        </p:txBody>
      </p:sp>
      <p:sp>
        <p:nvSpPr>
          <p:cNvPr id="71688" name="矩形 71687">
            <a:extLst>
              <a:ext uri="{FF2B5EF4-FFF2-40B4-BE49-F238E27FC236}">
                <a16:creationId xmlns:a16="http://schemas.microsoft.com/office/drawing/2014/main" id="{0FD50D88-E9CA-43FF-BDF2-A573F9E9DCE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738813" y="4741863"/>
            <a:ext cx="1714500" cy="1133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400" kern="10">
                <a:ln w="2540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萝莉体 第二版"/>
              </a:rPr>
              <a:t>西安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72705">
            <a:extLst>
              <a:ext uri="{FF2B5EF4-FFF2-40B4-BE49-F238E27FC236}">
                <a16:creationId xmlns:a16="http://schemas.microsoft.com/office/drawing/2014/main" id="{918ECAAF-AB4C-46D7-8D64-3B788FBE5726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248400" y="2057400"/>
            <a:ext cx="2743200" cy="1143000"/>
          </a:xfrm>
        </p:spPr>
        <p:txBody>
          <a:bodyPr/>
          <a:lstStyle/>
          <a:p>
            <a:r>
              <a:rPr lang="zh-CN" altLang="en-US"/>
              <a:t>广东省</a:t>
            </a:r>
          </a:p>
        </p:txBody>
      </p:sp>
      <p:pic>
        <p:nvPicPr>
          <p:cNvPr id="40963" name="图片 72706" descr="广东">
            <a:extLst>
              <a:ext uri="{FF2B5EF4-FFF2-40B4-BE49-F238E27FC236}">
                <a16:creationId xmlns:a16="http://schemas.microsoft.com/office/drawing/2014/main" id="{96AE5843-71D4-48A2-A8EC-321739E2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A4DD"/>
              </a:clrFrom>
              <a:clrTo>
                <a:srgbClr val="00A4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14350"/>
            <a:ext cx="8458200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文本框 72707">
            <a:extLst>
              <a:ext uri="{FF2B5EF4-FFF2-40B4-BE49-F238E27FC236}">
                <a16:creationId xmlns:a16="http://schemas.microsoft.com/office/drawing/2014/main" id="{1FCF032C-AEF5-488F-9501-C73265DC4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81000"/>
            <a:ext cx="2209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endParaRPr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40965" name="矩形 72708">
            <a:extLst>
              <a:ext uri="{FF2B5EF4-FFF2-40B4-BE49-F238E27FC236}">
                <a16:creationId xmlns:a16="http://schemas.microsoft.com/office/drawing/2014/main" id="{BF27176F-4C7D-4239-A1B2-40D360904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04800"/>
            <a:ext cx="1981200" cy="914400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40966" name="矩形 72709">
            <a:extLst>
              <a:ext uri="{FF2B5EF4-FFF2-40B4-BE49-F238E27FC236}">
                <a16:creationId xmlns:a16="http://schemas.microsoft.com/office/drawing/2014/main" id="{A682C785-7464-4F46-A552-45AB0E312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895600"/>
            <a:ext cx="762000" cy="381000"/>
          </a:xfrm>
          <a:prstGeom prst="rect">
            <a:avLst/>
          </a:prstGeom>
          <a:solidFill>
            <a:srgbClr val="FF7F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2711" name="矩形 72710">
            <a:extLst>
              <a:ext uri="{FF2B5EF4-FFF2-40B4-BE49-F238E27FC236}">
                <a16:creationId xmlns:a16="http://schemas.microsoft.com/office/drawing/2014/main" id="{9A2E9E86-0047-4DA4-A30A-E75095D5F18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08213" y="549275"/>
            <a:ext cx="2362200" cy="13335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广东省</a:t>
            </a:r>
          </a:p>
        </p:txBody>
      </p:sp>
      <p:sp>
        <p:nvSpPr>
          <p:cNvPr id="72712" name="矩形 72711">
            <a:extLst>
              <a:ext uri="{FF2B5EF4-FFF2-40B4-BE49-F238E27FC236}">
                <a16:creationId xmlns:a16="http://schemas.microsoft.com/office/drawing/2014/main" id="{6864C96F-3E81-4BAB-8E38-E6DF07EDD37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438400" y="1981200"/>
            <a:ext cx="1409700" cy="1028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kern="10" spc="720">
                <a:ln w="12700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（粤）</a:t>
            </a:r>
          </a:p>
        </p:txBody>
      </p:sp>
      <p:sp>
        <p:nvSpPr>
          <p:cNvPr id="72713" name="矩形 72712">
            <a:extLst>
              <a:ext uri="{FF2B5EF4-FFF2-40B4-BE49-F238E27FC236}">
                <a16:creationId xmlns:a16="http://schemas.microsoft.com/office/drawing/2014/main" id="{B1AD39F9-1CB5-4973-9F7A-08345B07DF7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62600" y="2743200"/>
            <a:ext cx="1066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萝莉体 第二版"/>
              </a:rPr>
              <a:t>广州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76803" descr="云南">
            <a:extLst>
              <a:ext uri="{FF2B5EF4-FFF2-40B4-BE49-F238E27FC236}">
                <a16:creationId xmlns:a16="http://schemas.microsoft.com/office/drawing/2014/main" id="{066AD192-020E-49BF-BE1D-4B09A3041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476250"/>
            <a:ext cx="65024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椭圆 76804">
            <a:extLst>
              <a:ext uri="{FF2B5EF4-FFF2-40B4-BE49-F238E27FC236}">
                <a16:creationId xmlns:a16="http://schemas.microsoft.com/office/drawing/2014/main" id="{DA9A8299-62A6-4764-9B24-42FA08FB5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63" y="3284538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6806" name="矩形 76805">
            <a:extLst>
              <a:ext uri="{FF2B5EF4-FFF2-40B4-BE49-F238E27FC236}">
                <a16:creationId xmlns:a16="http://schemas.microsoft.com/office/drawing/2014/main" id="{092F23C4-89AB-4456-BD5B-D0B3CCAC8CE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08213" y="549275"/>
            <a:ext cx="5029200" cy="136048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云 南 省</a:t>
            </a:r>
          </a:p>
        </p:txBody>
      </p:sp>
      <p:sp>
        <p:nvSpPr>
          <p:cNvPr id="76807" name="矩形 76806">
            <a:extLst>
              <a:ext uri="{FF2B5EF4-FFF2-40B4-BE49-F238E27FC236}">
                <a16:creationId xmlns:a16="http://schemas.microsoft.com/office/drawing/2014/main" id="{521530E3-3C88-4316-A32B-17FF867DCC4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495550" y="2205038"/>
            <a:ext cx="3810000" cy="7715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000" kern="10" spc="1201">
                <a:ln w="12700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（云或滇）</a:t>
            </a:r>
          </a:p>
        </p:txBody>
      </p:sp>
      <p:sp>
        <p:nvSpPr>
          <p:cNvPr id="76808" name="矩形 76807">
            <a:extLst>
              <a:ext uri="{FF2B5EF4-FFF2-40B4-BE49-F238E27FC236}">
                <a16:creationId xmlns:a16="http://schemas.microsoft.com/office/drawing/2014/main" id="{6D91CE5A-8368-4E95-A8DB-B01E2CB051A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735638" y="3789363"/>
            <a:ext cx="1562100" cy="10382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000" kern="10">
                <a:ln w="254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萝莉体 第二版"/>
              </a:rPr>
              <a:t>昆明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79875" descr="湖北">
            <a:extLst>
              <a:ext uri="{FF2B5EF4-FFF2-40B4-BE49-F238E27FC236}">
                <a16:creationId xmlns:a16="http://schemas.microsoft.com/office/drawing/2014/main" id="{196693F8-C1CE-4B90-8610-50B257EF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052513"/>
            <a:ext cx="7200900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椭圆 79876">
            <a:extLst>
              <a:ext uri="{FF2B5EF4-FFF2-40B4-BE49-F238E27FC236}">
                <a16:creationId xmlns:a16="http://schemas.microsoft.com/office/drawing/2014/main" id="{A4BAF45A-07B8-4215-84A4-19B4B488F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789363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43012" name="矩形 79877">
            <a:extLst>
              <a:ext uri="{FF2B5EF4-FFF2-40B4-BE49-F238E27FC236}">
                <a16:creationId xmlns:a16="http://schemas.microsoft.com/office/drawing/2014/main" id="{ECCD20C0-F024-4C31-B0A9-7AAEAE54074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08213" y="549275"/>
            <a:ext cx="5029200" cy="136048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湖 北 省</a:t>
            </a:r>
          </a:p>
        </p:txBody>
      </p:sp>
      <p:sp>
        <p:nvSpPr>
          <p:cNvPr id="79879" name="矩形 79878">
            <a:extLst>
              <a:ext uri="{FF2B5EF4-FFF2-40B4-BE49-F238E27FC236}">
                <a16:creationId xmlns:a16="http://schemas.microsoft.com/office/drawing/2014/main" id="{7075BB16-1075-4036-9C86-3AC642D80F0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104063" y="1844675"/>
            <a:ext cx="2057400" cy="695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5400" kern="10" spc="1081">
                <a:ln w="12700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（鄂）</a:t>
            </a:r>
          </a:p>
        </p:txBody>
      </p:sp>
      <p:sp>
        <p:nvSpPr>
          <p:cNvPr id="79881" name="矩形 79880">
            <a:extLst>
              <a:ext uri="{FF2B5EF4-FFF2-40B4-BE49-F238E27FC236}">
                <a16:creationId xmlns:a16="http://schemas.microsoft.com/office/drawing/2014/main" id="{73EDE930-4C35-4791-A75F-17F6A75E4A4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943475" y="3284538"/>
            <a:ext cx="1944688" cy="10382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000" kern="10">
                <a:ln w="254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萝莉体 第二版"/>
              </a:rPr>
              <a:t>武汉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993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73729" descr="内蒙古">
            <a:extLst>
              <a:ext uri="{FF2B5EF4-FFF2-40B4-BE49-F238E27FC236}">
                <a16:creationId xmlns:a16="http://schemas.microsoft.com/office/drawing/2014/main" id="{992FD0DD-D5EC-431B-AF54-ABFFFD3D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404813"/>
            <a:ext cx="7561263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椭圆 73732">
            <a:extLst>
              <a:ext uri="{FF2B5EF4-FFF2-40B4-BE49-F238E27FC236}">
                <a16:creationId xmlns:a16="http://schemas.microsoft.com/office/drawing/2014/main" id="{C45B4FA2-3C19-4C04-A7D3-ED3D14E2C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3789363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3734" name="矩形 73733">
            <a:extLst>
              <a:ext uri="{FF2B5EF4-FFF2-40B4-BE49-F238E27FC236}">
                <a16:creationId xmlns:a16="http://schemas.microsoft.com/office/drawing/2014/main" id="{2E1D4EBD-36D7-4CEE-A102-C5D75DF3508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08213" y="549275"/>
            <a:ext cx="5029200" cy="136048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内蒙古自治区</a:t>
            </a:r>
          </a:p>
        </p:txBody>
      </p:sp>
      <p:sp>
        <p:nvSpPr>
          <p:cNvPr id="73735" name="矩形 73734">
            <a:extLst>
              <a:ext uri="{FF2B5EF4-FFF2-40B4-BE49-F238E27FC236}">
                <a16:creationId xmlns:a16="http://schemas.microsoft.com/office/drawing/2014/main" id="{6A8F90E9-C04D-49FC-8FD6-789A7F23906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16275" y="2349500"/>
            <a:ext cx="2524125" cy="5143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000" kern="10" spc="800">
                <a:ln w="12700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（内蒙古）</a:t>
            </a:r>
          </a:p>
        </p:txBody>
      </p:sp>
      <p:sp>
        <p:nvSpPr>
          <p:cNvPr id="73736" name="矩形 73735">
            <a:extLst>
              <a:ext uri="{FF2B5EF4-FFF2-40B4-BE49-F238E27FC236}">
                <a16:creationId xmlns:a16="http://schemas.microsoft.com/office/drawing/2014/main" id="{9E367E17-07AA-4FC4-A880-03AAD935140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959600" y="4581525"/>
            <a:ext cx="2857500" cy="792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萝莉体 第二版"/>
              </a:rPr>
              <a:t>呼和浩特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74755" descr="西藏">
            <a:extLst>
              <a:ext uri="{FF2B5EF4-FFF2-40B4-BE49-F238E27FC236}">
                <a16:creationId xmlns:a16="http://schemas.microsoft.com/office/drawing/2014/main" id="{C5009571-60A4-4691-952B-1530EDA94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66367">
            <a:off x="2606675" y="1625600"/>
            <a:ext cx="61214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椭圆 74756">
            <a:extLst>
              <a:ext uri="{FF2B5EF4-FFF2-40B4-BE49-F238E27FC236}">
                <a16:creationId xmlns:a16="http://schemas.microsoft.com/office/drawing/2014/main" id="{AA36CAF7-1703-48B6-90BC-B138AFD58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4292600"/>
            <a:ext cx="215900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4758" name="矩形 74757">
            <a:extLst>
              <a:ext uri="{FF2B5EF4-FFF2-40B4-BE49-F238E27FC236}">
                <a16:creationId xmlns:a16="http://schemas.microsoft.com/office/drawing/2014/main" id="{8BCB56BF-121E-47D9-B2E0-1B5DC2847B0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08213" y="549275"/>
            <a:ext cx="5029200" cy="136048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6600" kern="10"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全新硬笔隶书简"/>
              </a:rPr>
              <a:t>西藏自治区</a:t>
            </a:r>
          </a:p>
        </p:txBody>
      </p:sp>
      <p:sp>
        <p:nvSpPr>
          <p:cNvPr id="74759" name="矩形 74758">
            <a:extLst>
              <a:ext uri="{FF2B5EF4-FFF2-40B4-BE49-F238E27FC236}">
                <a16:creationId xmlns:a16="http://schemas.microsoft.com/office/drawing/2014/main" id="{EAB22154-9712-4ADC-B297-24BBD5BA240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104063" y="1844675"/>
            <a:ext cx="2057400" cy="695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5400" kern="10" spc="1081">
                <a:ln w="12700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（藏）</a:t>
            </a:r>
          </a:p>
        </p:txBody>
      </p:sp>
      <p:sp>
        <p:nvSpPr>
          <p:cNvPr id="74760" name="矩形 74759">
            <a:extLst>
              <a:ext uri="{FF2B5EF4-FFF2-40B4-BE49-F238E27FC236}">
                <a16:creationId xmlns:a16="http://schemas.microsoft.com/office/drawing/2014/main" id="{BAE7E928-C3A0-493B-B0DC-0ECA18301A7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159375" y="3789363"/>
            <a:ext cx="1562100" cy="10382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000" kern="10">
                <a:ln w="254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萝莉体 第二版"/>
              </a:rPr>
              <a:t>拉萨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>
            <a:alphaModFix amt="2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图片 7172" descr="贝贝5">
            <a:extLst>
              <a:ext uri="{FF2B5EF4-FFF2-40B4-BE49-F238E27FC236}">
                <a16:creationId xmlns:a16="http://schemas.microsoft.com/office/drawing/2014/main" id="{D51783FE-2E19-457A-A740-0C0D19F8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80A0B"/>
              </a:clrFrom>
              <a:clrTo>
                <a:srgbClr val="080A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0" y="4681538"/>
            <a:ext cx="1576388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文本框 1">
            <a:extLst>
              <a:ext uri="{FF2B5EF4-FFF2-40B4-BE49-F238E27FC236}">
                <a16:creationId xmlns:a16="http://schemas.microsoft.com/office/drawing/2014/main" id="{DD248C7D-0475-4D7B-8B4C-89D4CC011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512" y="2348880"/>
            <a:ext cx="75104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中国现行的行政区划大致分为哪三级？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E431B3-4D4F-4B8E-BBF5-988089474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3573016"/>
            <a:ext cx="638651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省（自治区、直辖市、特别行政区）</a:t>
            </a:r>
          </a:p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县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自治县、县级市）</a:t>
            </a:r>
          </a:p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镇（乡）</a:t>
            </a:r>
          </a:p>
        </p:txBody>
      </p:sp>
    </p:spTree>
  </p:cSld>
  <p:clrMapOvr>
    <a:masterClrMapping/>
  </p:clrMapOvr>
  <p:transition spd="med"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>
            <a:alphaModFix amt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5369" descr="广西">
            <a:extLst>
              <a:ext uri="{FF2B5EF4-FFF2-40B4-BE49-F238E27FC236}">
                <a16:creationId xmlns:a16="http://schemas.microsoft.com/office/drawing/2014/main" id="{DC46EF36-5872-496B-9068-A696E8DAE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4511675"/>
            <a:ext cx="2090737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图片 15389" descr="新疆">
            <a:extLst>
              <a:ext uri="{FF2B5EF4-FFF2-40B4-BE49-F238E27FC236}">
                <a16:creationId xmlns:a16="http://schemas.microsoft.com/office/drawing/2014/main" id="{001DC612-3F0E-4D45-9E77-E424099C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2075"/>
            <a:ext cx="3521075" cy="281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图片 15384" descr="西藏">
            <a:extLst>
              <a:ext uri="{FF2B5EF4-FFF2-40B4-BE49-F238E27FC236}">
                <a16:creationId xmlns:a16="http://schemas.microsoft.com/office/drawing/2014/main" id="{9AE3F2E1-CB50-4D80-9A57-D4E2A5E9F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476250"/>
            <a:ext cx="347345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图片 15372" descr="河南">
            <a:extLst>
              <a:ext uri="{FF2B5EF4-FFF2-40B4-BE49-F238E27FC236}">
                <a16:creationId xmlns:a16="http://schemas.microsoft.com/office/drawing/2014/main" id="{EE2DA9C2-BC39-49F5-B686-0B4C1457B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5" y="619125"/>
            <a:ext cx="1546225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图片 15374" descr="江苏">
            <a:extLst>
              <a:ext uri="{FF2B5EF4-FFF2-40B4-BE49-F238E27FC236}">
                <a16:creationId xmlns:a16="http://schemas.microsoft.com/office/drawing/2014/main" id="{8F86FBB5-6E98-4145-8AF7-E2DE1FD0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79913"/>
            <a:ext cx="16287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0C11CD-140A-48FE-9AA1-1B554DBFE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2913063"/>
            <a:ext cx="26733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新疆维吾尔自治区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3CD92A-514E-44B0-A8D9-1D49BEADB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075" y="2909888"/>
            <a:ext cx="26733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西藏自治区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6608CE-E987-495E-AF07-0276A7645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888" y="2803525"/>
            <a:ext cx="11779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581CD0-F14B-4087-8BEC-393E7AF90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6302375"/>
            <a:ext cx="2441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广西壮族自治区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1B17F7-9468-4280-828F-68B131B97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6175375"/>
            <a:ext cx="11779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江苏省</a:t>
            </a:r>
          </a:p>
        </p:txBody>
      </p:sp>
      <p:pic>
        <p:nvPicPr>
          <p:cNvPr id="46092" name="图片 4" descr="17">
            <a:extLst>
              <a:ext uri="{FF2B5EF4-FFF2-40B4-BE49-F238E27FC236}">
                <a16:creationId xmlns:a16="http://schemas.microsoft.com/office/drawing/2014/main" id="{B0DBB1CC-7DF9-46F4-B5D6-5C980C69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4103688"/>
            <a:ext cx="103981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79204-95E8-4E34-8F5A-951FB8BAB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2075" y="6302375"/>
            <a:ext cx="1177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>
            <a:alphaModFix amt="28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 descr="1">
            <a:extLst>
              <a:ext uri="{FF2B5EF4-FFF2-40B4-BE49-F238E27FC236}">
                <a16:creationId xmlns:a16="http://schemas.microsoft.com/office/drawing/2014/main" id="{7E94581A-12BF-457A-9C5B-4E03FF96E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3675"/>
            <a:ext cx="409416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图片 3" descr="2">
            <a:extLst>
              <a:ext uri="{FF2B5EF4-FFF2-40B4-BE49-F238E27FC236}">
                <a16:creationId xmlns:a16="http://schemas.microsoft.com/office/drawing/2014/main" id="{4B7A8A5E-1520-4E65-81EF-B207C806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271463"/>
            <a:ext cx="2363787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图片 4" descr="4">
            <a:extLst>
              <a:ext uri="{FF2B5EF4-FFF2-40B4-BE49-F238E27FC236}">
                <a16:creationId xmlns:a16="http://schemas.microsoft.com/office/drawing/2014/main" id="{F7038E9E-242F-4573-8CBB-58BCC636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619625"/>
            <a:ext cx="2217738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图片 5" descr="5">
            <a:extLst>
              <a:ext uri="{FF2B5EF4-FFF2-40B4-BE49-F238E27FC236}">
                <a16:creationId xmlns:a16="http://schemas.microsoft.com/office/drawing/2014/main" id="{1574C9B8-DFF1-4371-AC07-3994D5D3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4937125"/>
            <a:ext cx="24923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24F638-0F16-40BA-B53A-616DD7504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747713"/>
            <a:ext cx="550862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5B47AC-8FE5-470E-AC82-78FC33B1C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263" y="1446213"/>
            <a:ext cx="55245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陕西省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A23D8C-F156-47CE-8C4A-F9A34D165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4810125"/>
            <a:ext cx="55245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辽宁省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53DF7B-B168-4329-8DF3-731C38033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9713" y="5324475"/>
            <a:ext cx="550862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湖北省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>
            <a:alphaModFix amt="28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 descr="6">
            <a:extLst>
              <a:ext uri="{FF2B5EF4-FFF2-40B4-BE49-F238E27FC236}">
                <a16:creationId xmlns:a16="http://schemas.microsoft.com/office/drawing/2014/main" id="{F9976A42-9F53-44A6-BF87-24EAAEDA3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-22225"/>
            <a:ext cx="3441700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图片 2" descr="7">
            <a:extLst>
              <a:ext uri="{FF2B5EF4-FFF2-40B4-BE49-F238E27FC236}">
                <a16:creationId xmlns:a16="http://schemas.microsoft.com/office/drawing/2014/main" id="{F34A3606-8543-45FF-9BC7-6532E65E8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273050"/>
            <a:ext cx="206375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图片 3" descr="8">
            <a:extLst>
              <a:ext uri="{FF2B5EF4-FFF2-40B4-BE49-F238E27FC236}">
                <a16:creationId xmlns:a16="http://schemas.microsoft.com/office/drawing/2014/main" id="{53CA986B-566A-401E-85AF-D49AACE29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3725863"/>
            <a:ext cx="302577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图片 4" descr="9">
            <a:extLst>
              <a:ext uri="{FF2B5EF4-FFF2-40B4-BE49-F238E27FC236}">
                <a16:creationId xmlns:a16="http://schemas.microsoft.com/office/drawing/2014/main" id="{A451C03E-8DEA-4936-86E4-BB911DB0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3" y="4530725"/>
            <a:ext cx="11811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1F6C2D-E833-484A-A8A1-5949984B0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550" y="900113"/>
            <a:ext cx="55245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B527B5-D876-48AE-B4D4-B8153EE42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5913" y="765175"/>
            <a:ext cx="550862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CE01F0-CBCE-411D-AA63-0046DE28E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4873625"/>
            <a:ext cx="550863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46EC-6182-477C-A47E-BE1359190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6775" y="4368800"/>
            <a:ext cx="490538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宁夏回族自治区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>
            <a:alphaModFix amt="2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 descr="14">
            <a:extLst>
              <a:ext uri="{FF2B5EF4-FFF2-40B4-BE49-F238E27FC236}">
                <a16:creationId xmlns:a16="http://schemas.microsoft.com/office/drawing/2014/main" id="{18112F90-8ED1-4BF3-9DA3-68440FF4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53975"/>
            <a:ext cx="4403725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图片 2" descr="15">
            <a:extLst>
              <a:ext uri="{FF2B5EF4-FFF2-40B4-BE49-F238E27FC236}">
                <a16:creationId xmlns:a16="http://schemas.microsoft.com/office/drawing/2014/main" id="{0AD4CD0B-3ABB-4ACC-ADBF-9D154F98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739775"/>
            <a:ext cx="22733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图片 3" descr="16">
            <a:extLst>
              <a:ext uri="{FF2B5EF4-FFF2-40B4-BE49-F238E27FC236}">
                <a16:creationId xmlns:a16="http://schemas.microsoft.com/office/drawing/2014/main" id="{CD87A84C-15D7-4BA4-BBCA-AF81683A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4918075"/>
            <a:ext cx="2608262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89C2AF-3A8F-4E68-BE66-C458205B1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88" y="350838"/>
            <a:ext cx="552450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内蒙古自治区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7E74D8-1A43-4F19-9D55-1C63F4C05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2400" y="1047750"/>
            <a:ext cx="5524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68A492-8B26-44C4-BACF-C1D3D1994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5305425"/>
            <a:ext cx="550862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山东省</a:t>
            </a:r>
          </a:p>
        </p:txBody>
      </p:sp>
      <p:pic>
        <p:nvPicPr>
          <p:cNvPr id="49160" name="图片 15370" descr="贵州">
            <a:extLst>
              <a:ext uri="{FF2B5EF4-FFF2-40B4-BE49-F238E27FC236}">
                <a16:creationId xmlns:a16="http://schemas.microsoft.com/office/drawing/2014/main" id="{25AC685F-7CEB-494B-B395-DCD674FE5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38" y="4381500"/>
            <a:ext cx="22923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0F9351-E43D-4393-9B6B-794C35561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6963" y="6175375"/>
            <a:ext cx="11779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>
            <a:alphaModFix amt="28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图片 1" descr="18">
            <a:extLst>
              <a:ext uri="{FF2B5EF4-FFF2-40B4-BE49-F238E27FC236}">
                <a16:creationId xmlns:a16="http://schemas.microsoft.com/office/drawing/2014/main" id="{5060912E-7243-4666-9FFF-44BAF57FD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73025"/>
            <a:ext cx="3222625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图片 2" descr="20">
            <a:extLst>
              <a:ext uri="{FF2B5EF4-FFF2-40B4-BE49-F238E27FC236}">
                <a16:creationId xmlns:a16="http://schemas.microsoft.com/office/drawing/2014/main" id="{B8A7E715-B383-4BFD-BEB5-6C3AE163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203200"/>
            <a:ext cx="2046288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图片 3" descr="10">
            <a:extLst>
              <a:ext uri="{FF2B5EF4-FFF2-40B4-BE49-F238E27FC236}">
                <a16:creationId xmlns:a16="http://schemas.microsoft.com/office/drawing/2014/main" id="{13F53700-C175-43CA-9E98-BE1E1F85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4695825"/>
            <a:ext cx="1833563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图片 4" descr="11">
            <a:extLst>
              <a:ext uri="{FF2B5EF4-FFF2-40B4-BE49-F238E27FC236}">
                <a16:creationId xmlns:a16="http://schemas.microsoft.com/office/drawing/2014/main" id="{07A03FD7-4989-46E7-BA11-BCF515034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5" y="3721100"/>
            <a:ext cx="1941513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567D24-A362-48B2-9EB7-E3B589646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1113" y="1152525"/>
            <a:ext cx="55086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66C37B-222D-4727-BACE-4153FC0DC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2975" y="782638"/>
            <a:ext cx="55245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248EAD-6345-43DC-ABC8-26E01D8C5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575" y="5005388"/>
            <a:ext cx="614363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sz="2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35F271-82F0-41D5-A672-37F8A9B0E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2975" y="4695825"/>
            <a:ext cx="550863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江西省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>
            <a:alphaModFix amt="28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15390" descr="吉林">
            <a:extLst>
              <a:ext uri="{FF2B5EF4-FFF2-40B4-BE49-F238E27FC236}">
                <a16:creationId xmlns:a16="http://schemas.microsoft.com/office/drawing/2014/main" id="{EE587540-BF35-49E5-B8CC-18366505E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53988"/>
            <a:ext cx="303212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图片 15364" descr="安徽">
            <a:extLst>
              <a:ext uri="{FF2B5EF4-FFF2-40B4-BE49-F238E27FC236}">
                <a16:creationId xmlns:a16="http://schemas.microsoft.com/office/drawing/2014/main" id="{48C7DA59-1DA6-45F0-A77F-EC5DE1483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-19050"/>
            <a:ext cx="1970088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图片 15386" descr="浙江">
            <a:extLst>
              <a:ext uri="{FF2B5EF4-FFF2-40B4-BE49-F238E27FC236}">
                <a16:creationId xmlns:a16="http://schemas.microsoft.com/office/drawing/2014/main" id="{69C184B2-C2D3-436A-8371-068FFD37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150" y="66675"/>
            <a:ext cx="1692275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图片 15366" descr="福建">
            <a:extLst>
              <a:ext uri="{FF2B5EF4-FFF2-40B4-BE49-F238E27FC236}">
                <a16:creationId xmlns:a16="http://schemas.microsoft.com/office/drawing/2014/main" id="{7252AD09-C40A-4AB9-94A5-22C54A1C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67138"/>
            <a:ext cx="1879600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图片 15394" descr="台湾">
            <a:extLst>
              <a:ext uri="{FF2B5EF4-FFF2-40B4-BE49-F238E27FC236}">
                <a16:creationId xmlns:a16="http://schemas.microsoft.com/office/drawing/2014/main" id="{A1EE1D47-E464-451B-AF56-74CFFC3B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0" y="3543300"/>
            <a:ext cx="12636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图片 15371" descr="海南">
            <a:extLst>
              <a:ext uri="{FF2B5EF4-FFF2-40B4-BE49-F238E27FC236}">
                <a16:creationId xmlns:a16="http://schemas.microsoft.com/office/drawing/2014/main" id="{C0892486-3AB6-472B-AE25-2DA8EC93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4411663"/>
            <a:ext cx="1755775" cy="14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B189A9-48E8-4DDB-984F-3FF534249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2435225"/>
            <a:ext cx="1177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1D318F-5F2D-4735-AD45-6084E3AB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700338"/>
            <a:ext cx="11779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BB603-C9B9-4852-97A3-B208D002A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9225" y="2514600"/>
            <a:ext cx="11779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54AEFF-8DF0-446F-A7F1-275167A6C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376988"/>
            <a:ext cx="11779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CA5E40-7486-4E1F-AE57-C3BC1E94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75" y="6157913"/>
            <a:ext cx="11779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海南省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4109C7-7641-4459-AE86-E06C3D131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325" y="6376988"/>
            <a:ext cx="11779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1" descr="政区图题目3">
            <a:extLst>
              <a:ext uri="{FF2B5EF4-FFF2-40B4-BE49-F238E27FC236}">
                <a16:creationId xmlns:a16="http://schemas.microsoft.com/office/drawing/2014/main" id="{B39B1A01-CF34-40D1-B7D9-241EB945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71463"/>
            <a:ext cx="7356475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文本框 4">
            <a:extLst>
              <a:ext uri="{FF2B5EF4-FFF2-40B4-BE49-F238E27FC236}">
                <a16:creationId xmlns:a16="http://schemas.microsoft.com/office/drawing/2014/main" id="{B332EEDB-8E30-4AD2-8D37-30643CA31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5549900"/>
            <a:ext cx="5072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、说出上图数码表示的省区</a:t>
            </a:r>
          </a:p>
        </p:txBody>
      </p:sp>
      <p:sp>
        <p:nvSpPr>
          <p:cNvPr id="52228" name="文本框 5">
            <a:extLst>
              <a:ext uri="{FF2B5EF4-FFF2-40B4-BE49-F238E27FC236}">
                <a16:creationId xmlns:a16="http://schemas.microsoft.com/office/drawing/2014/main" id="{C3D37318-FF3D-4EF4-9D40-4AF15742C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63" y="2862263"/>
            <a:ext cx="985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2229" name="文本框 6">
            <a:extLst>
              <a:ext uri="{FF2B5EF4-FFF2-40B4-BE49-F238E27FC236}">
                <a16:creationId xmlns:a16="http://schemas.microsoft.com/office/drawing/2014/main" id="{F7E4DCE7-3FAC-417D-BAE5-4F5E56C1D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538" y="1347788"/>
            <a:ext cx="4746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2230" name="文本框 7">
            <a:extLst>
              <a:ext uri="{FF2B5EF4-FFF2-40B4-BE49-F238E27FC236}">
                <a16:creationId xmlns:a16="http://schemas.microsoft.com/office/drawing/2014/main" id="{C5D86698-077F-4728-A403-A51BC1811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100" y="2559050"/>
            <a:ext cx="3000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52231" name="文本框 8">
            <a:extLst>
              <a:ext uri="{FF2B5EF4-FFF2-40B4-BE49-F238E27FC236}">
                <a16:creationId xmlns:a16="http://schemas.microsoft.com/office/drawing/2014/main" id="{ED4863B6-4AE8-49E4-9C1D-F32095CB1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3757613"/>
            <a:ext cx="371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52232" name="文本框 9">
            <a:extLst>
              <a:ext uri="{FF2B5EF4-FFF2-40B4-BE49-F238E27FC236}">
                <a16:creationId xmlns:a16="http://schemas.microsoft.com/office/drawing/2014/main" id="{3B42E56A-190A-40F5-A238-9221327CAD7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993188" y="2401888"/>
            <a:ext cx="701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FC862E-3A5D-4167-81EC-E4A89BB04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550" y="6122988"/>
            <a:ext cx="8102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青海、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甘肃、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宁夏、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陕西、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图片 10241">
            <a:extLst>
              <a:ext uri="{FF2B5EF4-FFF2-40B4-BE49-F238E27FC236}">
                <a16:creationId xmlns:a16="http://schemas.microsoft.com/office/drawing/2014/main" id="{7A9A72E2-FE92-41BA-AB47-218E84CA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13" y="74613"/>
            <a:ext cx="5659437" cy="687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文本框 10242">
            <a:extLst>
              <a:ext uri="{FF2B5EF4-FFF2-40B4-BE49-F238E27FC236}">
                <a16:creationId xmlns:a16="http://schemas.microsoft.com/office/drawing/2014/main" id="{3E3C0284-EA5B-4AD2-AD13-15508CC23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38100"/>
            <a:ext cx="569436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36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写出数字代表的省区名称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22022-602B-49CA-9D4F-B19B0271C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814388"/>
            <a:ext cx="2162175" cy="563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</a:t>
            </a:r>
          </a:p>
          <a:p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</a:p>
          <a:p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湖北</a:t>
            </a:r>
          </a:p>
          <a:p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</a:t>
            </a:r>
          </a:p>
          <a:p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</a:t>
            </a:r>
          </a:p>
          <a:p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</a:t>
            </a:r>
          </a:p>
          <a:p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宁夏</a:t>
            </a:r>
          </a:p>
          <a:p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27649">
            <a:extLst>
              <a:ext uri="{FF2B5EF4-FFF2-40B4-BE49-F238E27FC236}">
                <a16:creationId xmlns:a16="http://schemas.microsoft.com/office/drawing/2014/main" id="{D27812B3-929B-4F3B-9D1C-331C30B41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75" y="1336675"/>
            <a:ext cx="7704138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①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省级行政区域单位的名称和简称是（   ）</a:t>
            </a:r>
          </a:p>
          <a:p>
            <a:pPr>
              <a:lnSpc>
                <a:spcPct val="125000"/>
              </a:lnSpc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A.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河北，冀               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B.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湖南，湘</a:t>
            </a:r>
          </a:p>
          <a:p>
            <a:pPr>
              <a:lnSpc>
                <a:spcPct val="125000"/>
              </a:lnSpc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C.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广西，桂               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D.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贵州，黔</a:t>
            </a:r>
          </a:p>
          <a:p>
            <a:pPr>
              <a:lnSpc>
                <a:spcPct val="125000"/>
              </a:lnSpc>
            </a:pPr>
            <a:endParaRPr lang="en-US" altLang="zh-CN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关于②省级行政区域单位的说法，正确的（  ）</a:t>
            </a:r>
          </a:p>
          <a:p>
            <a:pPr>
              <a:lnSpc>
                <a:spcPct val="125000"/>
              </a:lnSpc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A.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沿海省区               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B.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行政中心是太原</a:t>
            </a:r>
          </a:p>
          <a:p>
            <a:pPr>
              <a:lnSpc>
                <a:spcPct val="125000"/>
              </a:lnSpc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C.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位于北京以东           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D.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与甘肃省相临</a:t>
            </a:r>
          </a:p>
          <a:p>
            <a:pPr>
              <a:lnSpc>
                <a:spcPct val="125000"/>
              </a:lnSpc>
            </a:pPr>
            <a:endParaRPr lang="en-US" altLang="zh-CN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②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与③位置的相似性是（  ）</a:t>
            </a:r>
          </a:p>
          <a:p>
            <a:pPr>
              <a:lnSpc>
                <a:spcPct val="125000"/>
              </a:lnSpc>
            </a:pPr>
            <a:r>
              <a:rPr lang="en-US" altLang="zh-CN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都是黄河流经省区    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B.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都为沿海省区</a:t>
            </a:r>
          </a:p>
          <a:p>
            <a:pPr>
              <a:lnSpc>
                <a:spcPct val="125000"/>
              </a:lnSpc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C.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都与山西相临        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D.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同为内陆省区</a:t>
            </a:r>
          </a:p>
        </p:txBody>
      </p:sp>
      <p:sp>
        <p:nvSpPr>
          <p:cNvPr id="2" name="矩形 27650">
            <a:extLst>
              <a:ext uri="{FF2B5EF4-FFF2-40B4-BE49-F238E27FC236}">
                <a16:creationId xmlns:a16="http://schemas.microsoft.com/office/drawing/2014/main" id="{CAAC200E-1D3C-4061-B94C-D43AA1A602B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84200" y="257175"/>
            <a:ext cx="1828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2700">
                  <a:solidFill>
                    <a:schemeClr val="tx1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8998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</a:p>
        </p:txBody>
      </p:sp>
      <p:grpSp>
        <p:nvGrpSpPr>
          <p:cNvPr id="54276" name="组合 27651">
            <a:extLst>
              <a:ext uri="{FF2B5EF4-FFF2-40B4-BE49-F238E27FC236}">
                <a16:creationId xmlns:a16="http://schemas.microsoft.com/office/drawing/2014/main" id="{34400DE0-7E43-4ECC-80EC-5F811F3C70FA}"/>
              </a:ext>
            </a:extLst>
          </p:cNvPr>
          <p:cNvGrpSpPr>
            <a:grpSpLocks/>
          </p:cNvGrpSpPr>
          <p:nvPr/>
        </p:nvGrpSpPr>
        <p:grpSpPr bwMode="auto">
          <a:xfrm>
            <a:off x="8591550" y="566738"/>
            <a:ext cx="2185988" cy="6254750"/>
            <a:chOff x="0" y="0"/>
            <a:chExt cx="865" cy="2893"/>
          </a:xfrm>
        </p:grpSpPr>
        <p:pic>
          <p:nvPicPr>
            <p:cNvPr id="54277" name="图片 27652" descr="湘粤陕青鲁黑形状">
              <a:extLst>
                <a:ext uri="{FF2B5EF4-FFF2-40B4-BE49-F238E27FC236}">
                  <a16:creationId xmlns:a16="http://schemas.microsoft.com/office/drawing/2014/main" id="{887EAD92-0865-4959-94D9-93D5FE2AB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5" t="9148" r="69746" b="60695"/>
            <a:stretch>
              <a:fillRect/>
            </a:stretch>
          </p:blipFill>
          <p:spPr bwMode="auto">
            <a:xfrm>
              <a:off x="136" y="0"/>
              <a:ext cx="622" cy="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78" name="图片 27653" descr="湘粤陕青鲁黑形状">
              <a:extLst>
                <a:ext uri="{FF2B5EF4-FFF2-40B4-BE49-F238E27FC236}">
                  <a16:creationId xmlns:a16="http://schemas.microsoft.com/office/drawing/2014/main" id="{8773367F-1FB8-4FD0-BFC4-D4A5367BB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11" r="20059" b="55836"/>
            <a:stretch>
              <a:fillRect/>
            </a:stretch>
          </p:blipFill>
          <p:spPr bwMode="auto">
            <a:xfrm>
              <a:off x="136" y="907"/>
              <a:ext cx="584" cy="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79" name="图片 27654" descr="湘粤陕青鲁黑形状">
              <a:extLst>
                <a:ext uri="{FF2B5EF4-FFF2-40B4-BE49-F238E27FC236}">
                  <a16:creationId xmlns:a16="http://schemas.microsoft.com/office/drawing/2014/main" id="{5D44A866-EC58-45EF-A4CE-604F9489D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13" t="62151" r="37135" b="14888"/>
            <a:stretch>
              <a:fillRect/>
            </a:stretch>
          </p:blipFill>
          <p:spPr bwMode="auto">
            <a:xfrm>
              <a:off x="0" y="2132"/>
              <a:ext cx="865" cy="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80" name="文本框 27655">
              <a:extLst>
                <a:ext uri="{FF2B5EF4-FFF2-40B4-BE49-F238E27FC236}">
                  <a16:creationId xmlns:a16="http://schemas.microsoft.com/office/drawing/2014/main" id="{59C5BC7C-CCAF-45A8-BC06-A1BEAF9EB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" y="715"/>
              <a:ext cx="227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  <p:sp>
          <p:nvSpPr>
            <p:cNvPr id="54281" name="文本框 27656">
              <a:extLst>
                <a:ext uri="{FF2B5EF4-FFF2-40B4-BE49-F238E27FC236}">
                  <a16:creationId xmlns:a16="http://schemas.microsoft.com/office/drawing/2014/main" id="{AEF81342-B135-4515-B1A2-B0FE87431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" y="1860"/>
              <a:ext cx="247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  <p:sp>
          <p:nvSpPr>
            <p:cNvPr id="54282" name="文本框 27657">
              <a:extLst>
                <a:ext uri="{FF2B5EF4-FFF2-40B4-BE49-F238E27FC236}">
                  <a16:creationId xmlns:a16="http://schemas.microsoft.com/office/drawing/2014/main" id="{D0D5BDBF-4425-4040-9145-B7FBFECA2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" y="2722"/>
              <a:ext cx="275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</a:p>
          </p:txBody>
        </p:sp>
      </p:grpSp>
      <p:sp>
        <p:nvSpPr>
          <p:cNvPr id="27660" name="矩形 27659">
            <a:extLst>
              <a:ext uri="{FF2B5EF4-FFF2-40B4-BE49-F238E27FC236}">
                <a16:creationId xmlns:a16="http://schemas.microsoft.com/office/drawing/2014/main" id="{54F9A4CD-D294-422C-AB97-D108DCA3A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25" y="1336675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7661" name="矩形 27660">
            <a:extLst>
              <a:ext uri="{FF2B5EF4-FFF2-40B4-BE49-F238E27FC236}">
                <a16:creationId xmlns:a16="http://schemas.microsoft.com/office/drawing/2014/main" id="{605FF2A1-F148-469D-BC16-B4973F6F7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050" y="3319463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27662" name="矩形 27661">
            <a:extLst>
              <a:ext uri="{FF2B5EF4-FFF2-40B4-BE49-F238E27FC236}">
                <a16:creationId xmlns:a16="http://schemas.microsoft.com/office/drawing/2014/main" id="{41280F8B-3FA6-4A5C-965F-2AAF06EE5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875" y="5092700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/>
      <p:bldP spid="27661" grpId="0"/>
      <p:bldP spid="276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28673">
            <a:extLst>
              <a:ext uri="{FF2B5EF4-FFF2-40B4-BE49-F238E27FC236}">
                <a16:creationId xmlns:a16="http://schemas.microsoft.com/office/drawing/2014/main" id="{A3D1A3D1-DE56-45C8-9767-5F7E18D84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5" y="903288"/>
            <a:ext cx="893127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我国大陆海岸线起止点所在的省级行政区域单位分别是（   ）</a:t>
            </a:r>
          </a:p>
          <a:p>
            <a:pPr>
              <a:lnSpc>
                <a:spcPct val="125000"/>
              </a:lnSpc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吉林、广东       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辽宁、广西壮族自治区</a:t>
            </a:r>
          </a:p>
          <a:p>
            <a:pPr>
              <a:lnSpc>
                <a:spcPct val="125000"/>
              </a:lnSpc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辽宁、海南       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吉林、云南</a:t>
            </a:r>
          </a:p>
          <a:p>
            <a:pPr>
              <a:lnSpc>
                <a:spcPct val="125000"/>
              </a:lnSpc>
            </a:pP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当北京时间为夜晚时，我国最西端帕米尔高原是（  ）</a:t>
            </a:r>
          </a:p>
          <a:p>
            <a:pPr>
              <a:lnSpc>
                <a:spcPct val="125000"/>
              </a:lnSpc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上午             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下午</a:t>
            </a:r>
          </a:p>
          <a:p>
            <a:pPr>
              <a:lnSpc>
                <a:spcPct val="125000"/>
              </a:lnSpc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正午             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夜晚</a:t>
            </a:r>
          </a:p>
          <a:p>
            <a:pPr>
              <a:lnSpc>
                <a:spcPct val="125000"/>
              </a:lnSpc>
            </a:pP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下列省级行政区域单位沿海岸线从北向南的顺序是（   ）</a:t>
            </a:r>
          </a:p>
          <a:p>
            <a:pPr>
              <a:lnSpc>
                <a:spcPct val="125000"/>
              </a:lnSpc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鲁、冀、苏、沪       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冀、苏、鲁、沪</a:t>
            </a:r>
          </a:p>
          <a:p>
            <a:pPr>
              <a:lnSpc>
                <a:spcPct val="125000"/>
              </a:lnSpc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沪、苏、鲁、冀       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冀、鲁、苏、沪 </a:t>
            </a:r>
          </a:p>
        </p:txBody>
      </p:sp>
      <p:sp>
        <p:nvSpPr>
          <p:cNvPr id="28675" name="矩形 28674">
            <a:extLst>
              <a:ext uri="{FF2B5EF4-FFF2-40B4-BE49-F238E27FC236}">
                <a16:creationId xmlns:a16="http://schemas.microsoft.com/office/drawing/2014/main" id="{421B6142-2ABE-491B-A3B9-289931A7A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650" y="1060450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8676" name="矩形 28675">
            <a:extLst>
              <a:ext uri="{FF2B5EF4-FFF2-40B4-BE49-F238E27FC236}">
                <a16:creationId xmlns:a16="http://schemas.microsoft.com/office/drawing/2014/main" id="{6D3F640E-3FFF-4933-8F61-B18DE479F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488" y="2555875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8677" name="矩形 28676">
            <a:extLst>
              <a:ext uri="{FF2B5EF4-FFF2-40B4-BE49-F238E27FC236}">
                <a16:creationId xmlns:a16="http://schemas.microsoft.com/office/drawing/2014/main" id="{810D6130-3325-4742-816D-F16C3FC93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713" y="4070350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6" grpId="0"/>
      <p:bldP spid="286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41BB6D-8374-48A6-9F45-F8C291485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438" y="2547938"/>
            <a:ext cx="7056437" cy="603250"/>
          </a:xfrm>
        </p:spPr>
        <p:txBody>
          <a:bodyPr/>
          <a:lstStyle/>
          <a:p>
            <a:r>
              <a:rPr lang="en-US" altLang="zh-CN" sz="32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32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我国有</a:t>
            </a:r>
            <a:r>
              <a:rPr lang="en-US" altLang="zh-CN" sz="32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____</a:t>
            </a:r>
            <a:r>
              <a:rPr lang="zh-CN" altLang="en-US" sz="32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个省级行政区域单位。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ADA258B-37B0-4D3F-8E12-ACA291366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3" y="3803650"/>
            <a:ext cx="1143000" cy="2062163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200">
                <a:solidFill>
                  <a:srgbClr val="1204C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省级</a:t>
            </a:r>
          </a:p>
          <a:p>
            <a:pPr algn="ctr"/>
            <a:r>
              <a:rPr lang="zh-CN" altLang="en-US" sz="3200">
                <a:solidFill>
                  <a:srgbClr val="1204C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行政区域</a:t>
            </a:r>
          </a:p>
          <a:p>
            <a:pPr algn="ctr"/>
            <a:r>
              <a:rPr lang="zh-CN" altLang="en-US" sz="3200">
                <a:solidFill>
                  <a:srgbClr val="1204C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单位</a:t>
            </a:r>
          </a:p>
        </p:txBody>
      </p:sp>
      <p:sp>
        <p:nvSpPr>
          <p:cNvPr id="17412" name="AutoShape 4">
            <a:extLst>
              <a:ext uri="{FF2B5EF4-FFF2-40B4-BE49-F238E27FC236}">
                <a16:creationId xmlns:a16="http://schemas.microsoft.com/office/drawing/2014/main" id="{7F8E7DDF-E85E-492F-8F9D-A22CC9D60832}"/>
              </a:ext>
            </a:extLst>
          </p:cNvPr>
          <p:cNvSpPr>
            <a:spLocks/>
          </p:cNvSpPr>
          <p:nvPr/>
        </p:nvSpPr>
        <p:spPr bwMode="auto">
          <a:xfrm>
            <a:off x="4789488" y="3530600"/>
            <a:ext cx="381000" cy="3048000"/>
          </a:xfrm>
          <a:prstGeom prst="leftBrace">
            <a:avLst>
              <a:gd name="adj1" fmla="val 660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7413" name="AutoShape 5">
            <a:extLst>
              <a:ext uri="{FF2B5EF4-FFF2-40B4-BE49-F238E27FC236}">
                <a16:creationId xmlns:a16="http://schemas.microsoft.com/office/drawing/2014/main" id="{0AE61538-238A-4EDD-8D96-027906C8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313" y="3343275"/>
            <a:ext cx="3038475" cy="533400"/>
          </a:xfrm>
          <a:prstGeom prst="roundRect">
            <a:avLst>
              <a:gd name="adj" fmla="val 16667"/>
            </a:avLst>
          </a:prstGeom>
          <a:solidFill>
            <a:srgbClr val="FFEEB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zh-CN" altLang="en-US">
                <a:latin typeface="方正粗倩简体" pitchFamily="65" charset="-122"/>
                <a:ea typeface="方正粗倩简体" pitchFamily="65" charset="-12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     )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  省</a:t>
            </a:r>
          </a:p>
        </p:txBody>
      </p:sp>
      <p:sp>
        <p:nvSpPr>
          <p:cNvPr id="17414" name="AutoShape 6">
            <a:extLst>
              <a:ext uri="{FF2B5EF4-FFF2-40B4-BE49-F238E27FC236}">
                <a16:creationId xmlns:a16="http://schemas.microsoft.com/office/drawing/2014/main" id="{88773D1C-1FE1-4D36-8F49-1C233BA05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292600"/>
            <a:ext cx="3443288" cy="533400"/>
          </a:xfrm>
          <a:prstGeom prst="roundRect">
            <a:avLst>
              <a:gd name="adj" fmla="val 16667"/>
            </a:avLst>
          </a:prstGeom>
          <a:solidFill>
            <a:srgbClr val="FFEEB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zh-CN" altLang="en-US">
                <a:latin typeface="方正粗倩简体" pitchFamily="65" charset="-122"/>
                <a:ea typeface="方正粗倩简体" pitchFamily="65" charset="-12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     ) 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自 治 区</a:t>
            </a:r>
          </a:p>
        </p:txBody>
      </p:sp>
      <p:sp>
        <p:nvSpPr>
          <p:cNvPr id="17415" name="AutoShape 7">
            <a:extLst>
              <a:ext uri="{FF2B5EF4-FFF2-40B4-BE49-F238E27FC236}">
                <a16:creationId xmlns:a16="http://schemas.microsoft.com/office/drawing/2014/main" id="{0AA05EC7-BB13-487A-9C46-22B2DC92F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5092700"/>
            <a:ext cx="3328988" cy="533400"/>
          </a:xfrm>
          <a:prstGeom prst="roundRect">
            <a:avLst>
              <a:gd name="adj" fmla="val 16667"/>
            </a:avLst>
          </a:prstGeom>
          <a:solidFill>
            <a:srgbClr val="FFEEB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zh-CN" altLang="en-US">
                <a:latin typeface="方正粗倩简体" pitchFamily="65" charset="-122"/>
                <a:ea typeface="方正粗倩简体" pitchFamily="65" charset="-12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     ) 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直 辖 市</a:t>
            </a:r>
          </a:p>
        </p:txBody>
      </p:sp>
      <p:sp>
        <p:nvSpPr>
          <p:cNvPr id="17416" name="AutoShape 8">
            <a:extLst>
              <a:ext uri="{FF2B5EF4-FFF2-40B4-BE49-F238E27FC236}">
                <a16:creationId xmlns:a16="http://schemas.microsoft.com/office/drawing/2014/main" id="{C3F58E41-AB3A-4314-86BB-A9CBB9CA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3" y="6045200"/>
            <a:ext cx="3444875" cy="533400"/>
          </a:xfrm>
          <a:prstGeom prst="roundRect">
            <a:avLst>
              <a:gd name="adj" fmla="val 16667"/>
            </a:avLst>
          </a:prstGeom>
          <a:solidFill>
            <a:srgbClr val="FFEEB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     )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个特别行政区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F9E84A8E-F992-4E42-B797-B7827DE5F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75" y="3379788"/>
            <a:ext cx="741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23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A4A84F2C-8DEE-4826-9C92-3917F6C8D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338" y="4292600"/>
            <a:ext cx="371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72F4EB34-2382-4A1B-9A81-B75EE75F8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338" y="5165725"/>
            <a:ext cx="371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9228" name="Text Box 12">
            <a:extLst>
              <a:ext uri="{FF2B5EF4-FFF2-40B4-BE49-F238E27FC236}">
                <a16:creationId xmlns:a16="http://schemas.microsoft.com/office/drawing/2014/main" id="{5F235EA5-D298-4DDE-9EDE-046A6E221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338" y="6045200"/>
            <a:ext cx="4016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7421" name="文本框 1">
            <a:extLst>
              <a:ext uri="{FF2B5EF4-FFF2-40B4-BE49-F238E27FC236}">
                <a16:creationId xmlns:a16="http://schemas.microsoft.com/office/drawing/2014/main" id="{8A2B52D7-8695-48BF-A1DF-F8D13D86E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1393825"/>
            <a:ext cx="4613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1.</a:t>
            </a:r>
            <a:r>
              <a:rPr lang="zh-CN" altLang="en-US" sz="32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我国的行政区划分为：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2309F4-E065-4EC8-BAE0-E67DBCDBB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713" y="1277938"/>
            <a:ext cx="7212012" cy="107632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省</a:t>
            </a:r>
            <a:r>
              <a:rPr lang="zh-CN" altLang="en-US" sz="32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（自治区、直辖市、特别行政区）、</a:t>
            </a:r>
            <a:r>
              <a:rPr lang="zh-CN" altLang="en-US" sz="32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县</a:t>
            </a:r>
            <a:r>
              <a:rPr lang="zh-CN" altLang="en-US" sz="32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（自治县、县级市）、</a:t>
            </a:r>
            <a:r>
              <a:rPr lang="zh-CN" altLang="en-US" sz="32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镇</a:t>
            </a:r>
            <a:r>
              <a:rPr lang="zh-CN" altLang="en-US" sz="32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（乡）三级。</a:t>
            </a:r>
          </a:p>
        </p:txBody>
      </p:sp>
      <p:sp>
        <p:nvSpPr>
          <p:cNvPr id="17423" name="文本框 4">
            <a:extLst>
              <a:ext uri="{FF2B5EF4-FFF2-40B4-BE49-F238E27FC236}">
                <a16:creationId xmlns:a16="http://schemas.microsoft.com/office/drawing/2014/main" id="{5F66C958-182B-4985-B179-27CB8FDE5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488" y="171450"/>
            <a:ext cx="4010025" cy="706438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zh-CN" altLang="en-US" sz="40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我国的行政区划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D08979-D035-4F1B-9C2D-C945C8DA9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900" y="2587625"/>
            <a:ext cx="768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34</a:t>
            </a:r>
          </a:p>
        </p:txBody>
      </p:sp>
    </p:spTree>
  </p:cSld>
  <p:clrMapOvr>
    <a:masterClrMapping/>
  </p:clrMapOvr>
  <p:transition spd="med"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9228" grpId="0"/>
      <p:bldP spid="3" grpId="0" bldLvl="0" animBg="1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009471F5-281B-45AD-8FC0-F7D7005D8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066800"/>
            <a:ext cx="7924800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、下列省（区）与简称、人民政府驻地的连线，正确的是</a:t>
            </a:r>
            <a:r>
              <a:rPr lang="en-US" altLang="zh-CN" sz="3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  </a:t>
            </a:r>
            <a:r>
              <a:rPr lang="en-US" altLang="zh-CN"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)</a:t>
            </a:r>
          </a:p>
          <a:p>
            <a:pPr algn="just"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广西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桂林                 </a:t>
            </a:r>
          </a:p>
          <a:p>
            <a:pPr algn="just">
              <a:spcBef>
                <a:spcPct val="50000"/>
              </a:spcBef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福建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闽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厦门</a:t>
            </a:r>
          </a:p>
          <a:p>
            <a:pPr algn="just">
              <a:spcBef>
                <a:spcPct val="50000"/>
              </a:spcBef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青海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青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兰州                  </a:t>
            </a:r>
          </a:p>
          <a:p>
            <a:pPr algn="just">
              <a:spcBef>
                <a:spcPct val="50000"/>
              </a:spcBef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贵州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黔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贵阳</a:t>
            </a:r>
          </a:p>
          <a:p>
            <a:pPr algn="ctr">
              <a:spcBef>
                <a:spcPct val="50000"/>
              </a:spcBef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7140" name="Text Box 4">
            <a:extLst>
              <a:ext uri="{FF2B5EF4-FFF2-40B4-BE49-F238E27FC236}">
                <a16:creationId xmlns:a16="http://schemas.microsoft.com/office/drawing/2014/main" id="{7B24457D-45EA-41B3-B4CA-6ED1B4390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613" y="1676400"/>
            <a:ext cx="30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20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>
            <a:extLst>
              <a:ext uri="{FF2B5EF4-FFF2-40B4-BE49-F238E27FC236}">
                <a16:creationId xmlns:a16="http://schemas.microsoft.com/office/drawing/2014/main" id="{5EF69D04-ED02-465F-B48B-612787E7FB93}"/>
              </a:ext>
            </a:extLst>
          </p:cNvPr>
          <p:cNvSpPr txBox="1"/>
          <p:nvPr/>
        </p:nvSpPr>
        <p:spPr>
          <a:xfrm>
            <a:off x="1527175" y="65088"/>
            <a:ext cx="8909050" cy="706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66700" indent="-266700"/>
            <a:r>
              <a:rPr lang="en-US" sz="2000" noProof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lang="zh-CN" sz="2000" noProof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成语“得陇望蜀”中提到的两个省级行政区是(         )</a:t>
            </a:r>
            <a:endParaRPr lang="en-US" sz="2000" noProof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en-US" sz="2000" noProof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7347" name="图片 1">
            <a:extLst>
              <a:ext uri="{FF2B5EF4-FFF2-40B4-BE49-F238E27FC236}">
                <a16:creationId xmlns:a16="http://schemas.microsoft.com/office/drawing/2014/main" id="{5EF83D8D-9423-4DB3-9CE8-59514D4D92D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455613"/>
            <a:ext cx="1811338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图片 2">
            <a:extLst>
              <a:ext uri="{FF2B5EF4-FFF2-40B4-BE49-F238E27FC236}">
                <a16:creationId xmlns:a16="http://schemas.microsoft.com/office/drawing/2014/main" id="{0DCF5B97-406F-4434-8A76-6D640E94885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555625"/>
            <a:ext cx="1863725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图片 3">
            <a:extLst>
              <a:ext uri="{FF2B5EF4-FFF2-40B4-BE49-F238E27FC236}">
                <a16:creationId xmlns:a16="http://schemas.microsoft.com/office/drawing/2014/main" id="{99972294-64E3-4866-94EE-8486F18F9916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395288"/>
            <a:ext cx="2332038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图片 4">
            <a:extLst>
              <a:ext uri="{FF2B5EF4-FFF2-40B4-BE49-F238E27FC236}">
                <a16:creationId xmlns:a16="http://schemas.microsoft.com/office/drawing/2014/main" id="{20B2355B-D124-4152-A602-68B74C970BF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228600"/>
            <a:ext cx="1892300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1" name="文本框 105">
            <a:extLst>
              <a:ext uri="{FF2B5EF4-FFF2-40B4-BE49-F238E27FC236}">
                <a16:creationId xmlns:a16="http://schemas.microsoft.com/office/drawing/2014/main" id="{B035E7B6-5835-426E-8B37-F01427A12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2314575"/>
            <a:ext cx="9085263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下列省区都有太阳直射现象的一组是（      ）</a:t>
            </a:r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A. </a:t>
            </a: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云、贵、粤、台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B. </a:t>
            </a: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粤、琼、台、云</a:t>
            </a:r>
          </a:p>
          <a:p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C. </a:t>
            </a: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赣、湘、闽、台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D. </a:t>
            </a: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云、桂、闽、台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52" name="文本框 5">
            <a:extLst>
              <a:ext uri="{FF2B5EF4-FFF2-40B4-BE49-F238E27FC236}">
                <a16:creationId xmlns:a16="http://schemas.microsoft.com/office/drawing/2014/main" id="{AB8702D6-B6B5-461E-A055-6F6F7B2FE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475" y="1074738"/>
            <a:ext cx="5492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A</a:t>
            </a:r>
          </a:p>
        </p:txBody>
      </p:sp>
      <p:sp>
        <p:nvSpPr>
          <p:cNvPr id="57353" name="文本框 6">
            <a:extLst>
              <a:ext uri="{FF2B5EF4-FFF2-40B4-BE49-F238E27FC236}">
                <a16:creationId xmlns:a16="http://schemas.microsoft.com/office/drawing/2014/main" id="{EBD22375-6A9A-4630-9287-11B9DE764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987425"/>
            <a:ext cx="55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B</a:t>
            </a:r>
          </a:p>
        </p:txBody>
      </p:sp>
      <p:sp>
        <p:nvSpPr>
          <p:cNvPr id="57354" name="文本框 7">
            <a:extLst>
              <a:ext uri="{FF2B5EF4-FFF2-40B4-BE49-F238E27FC236}">
                <a16:creationId xmlns:a16="http://schemas.microsoft.com/office/drawing/2014/main" id="{038F6267-6816-4CD0-8F5A-8153179C7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713" y="954088"/>
            <a:ext cx="790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/>
              <a:t>C</a:t>
            </a:r>
          </a:p>
        </p:txBody>
      </p:sp>
      <p:sp>
        <p:nvSpPr>
          <p:cNvPr id="57355" name="文本框 8">
            <a:extLst>
              <a:ext uri="{FF2B5EF4-FFF2-40B4-BE49-F238E27FC236}">
                <a16:creationId xmlns:a16="http://schemas.microsoft.com/office/drawing/2014/main" id="{CF3E2E29-3261-452E-AA92-3020A8684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388" y="1074738"/>
            <a:ext cx="746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/>
              <a:t>D</a:t>
            </a:r>
          </a:p>
        </p:txBody>
      </p:sp>
      <p:sp>
        <p:nvSpPr>
          <p:cNvPr id="57356" name="文本框 9">
            <a:extLst>
              <a:ext uri="{FF2B5EF4-FFF2-40B4-BE49-F238E27FC236}">
                <a16:creationId xmlns:a16="http://schemas.microsoft.com/office/drawing/2014/main" id="{497BE612-BB1F-4A62-B9D9-040202294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3446463"/>
            <a:ext cx="9031288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下列轮廓图序号与省区简称、行政中心对应正确的是（　　）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357" name="图片 10">
            <a:extLst>
              <a:ext uri="{FF2B5EF4-FFF2-40B4-BE49-F238E27FC236}">
                <a16:creationId xmlns:a16="http://schemas.microsoft.com/office/drawing/2014/main" id="{52B8A6D3-3047-48F6-91DF-65EF80E5EC19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844925"/>
            <a:ext cx="5653088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8" name="文本框 106">
            <a:extLst>
              <a:ext uri="{FF2B5EF4-FFF2-40B4-BE49-F238E27FC236}">
                <a16:creationId xmlns:a16="http://schemas.microsoft.com/office/drawing/2014/main" id="{62DE5E77-A601-4452-B87D-A3E708134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25" y="5522913"/>
            <a:ext cx="88550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 sz="1200" b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lang="en-US" altLang="zh-CN" sz="1200" b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  <a:p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①一甘一西宁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B. </a:t>
            </a:r>
            <a:r>
              <a:rPr lang="zh-CN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②一桂一呼和浩特</a:t>
            </a:r>
          </a:p>
          <a:p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③一蜀一成都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D. </a:t>
            </a:r>
            <a:r>
              <a:rPr lang="zh-CN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④一滇一贵阳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7F313D-159C-43B4-8CC0-37ED0B71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038" y="65088"/>
            <a:ext cx="800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07003B-3FE0-4C1A-88CB-D6F630F6E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9025" y="2314575"/>
            <a:ext cx="6461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A8E794-36FE-43C8-9629-69BDC999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138" y="3446463"/>
            <a:ext cx="647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3">
            <a:extLst>
              <a:ext uri="{FF2B5EF4-FFF2-40B4-BE49-F238E27FC236}">
                <a16:creationId xmlns:a16="http://schemas.microsoft.com/office/drawing/2014/main" id="{58F74586-C6FA-405F-BAF7-F3907E047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0" y="168275"/>
            <a:ext cx="8923338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、下列省区中互为邻省的是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      )</a:t>
            </a:r>
          </a:p>
          <a:p>
            <a:pPr algn="just">
              <a:spcBef>
                <a:spcPct val="50000"/>
              </a:spcBef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A.1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		B.2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	</a:t>
            </a:r>
          </a:p>
          <a:p>
            <a:pPr algn="just">
              <a:spcBef>
                <a:spcPct val="50000"/>
              </a:spcBef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C.1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4		D.2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endParaRPr lang="zh-CN" altLang="en-US">
              <a:solidFill>
                <a:srgbClr val="2116B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2.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“白云黄鹤传千古，汉水长江会一楼”所指景观位于：（　）</a:t>
            </a:r>
            <a:endParaRPr lang="zh-CN" altLang="en-US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A.  </a:t>
            </a:r>
            <a:r>
              <a:rPr lang="zh-CN" altLang="en-US"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①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     B.</a:t>
            </a:r>
            <a:r>
              <a:rPr lang="zh-CN" altLang="en-US"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②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     C.</a:t>
            </a:r>
            <a:r>
              <a:rPr lang="zh-CN" altLang="en-US"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③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     D.</a:t>
            </a:r>
            <a:r>
              <a:rPr lang="zh-CN" altLang="en-US">
                <a:latin typeface="宋体" panose="02010600030101010101" pitchFamily="2" charset="-122"/>
                <a:sym typeface="宋体" panose="02010600030101010101" pitchFamily="2" charset="-122"/>
              </a:rPr>
              <a:t>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endParaRPr lang="en-US" altLang="zh-CN" sz="3600"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zh-CN">
              <a:latin typeface="Times New Roman" panose="02020603050405020304" pitchFamily="18" charset="0"/>
            </a:endParaRPr>
          </a:p>
        </p:txBody>
      </p:sp>
      <p:pic>
        <p:nvPicPr>
          <p:cNvPr id="58371" name="Picture 4">
            <a:extLst>
              <a:ext uri="{FF2B5EF4-FFF2-40B4-BE49-F238E27FC236}">
                <a16:creationId xmlns:a16="http://schemas.microsoft.com/office/drawing/2014/main" id="{38DCF636-043D-49E0-B0BB-B44D34F4A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773363"/>
            <a:ext cx="82296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805899-CA69-4487-B0F1-2913C0B99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13" y="233363"/>
            <a:ext cx="581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68321C-B251-4EB0-A633-B0388B463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7725" y="1963738"/>
            <a:ext cx="593725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</a:rPr>
              <a:t>B</a:t>
            </a:r>
          </a:p>
        </p:txBody>
      </p:sp>
      <p:pic>
        <p:nvPicPr>
          <p:cNvPr id="58374" name="图片 5" descr="花2">
            <a:extLst>
              <a:ext uri="{FF2B5EF4-FFF2-40B4-BE49-F238E27FC236}">
                <a16:creationId xmlns:a16="http://schemas.microsoft.com/office/drawing/2014/main" id="{DA907948-1162-4B47-B401-D57BB682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688" y="-60325"/>
            <a:ext cx="2027237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>
            <a:extLst>
              <a:ext uri="{FF2B5EF4-FFF2-40B4-BE49-F238E27FC236}">
                <a16:creationId xmlns:a16="http://schemas.microsoft.com/office/drawing/2014/main" id="{EDDEC2CA-B0D6-4389-86BA-A24C841E9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113" y="1196975"/>
            <a:ext cx="8812212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、成语秦晋之好、得陇望蜀、黔驴技穷涉及到了那些省</a:t>
            </a:r>
            <a:r>
              <a:rPr lang="en-US" altLang="zh-CN"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346116" name="Text Box 4">
            <a:extLst>
              <a:ext uri="{FF2B5EF4-FFF2-40B4-BE49-F238E27FC236}">
                <a16:creationId xmlns:a16="http://schemas.microsoft.com/office/drawing/2014/main" id="{D4AF11BC-093F-442F-82EC-D49BD0B4F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3141663"/>
            <a:ext cx="80645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答案：陕西、山西、甘肃、四川、贵州</a:t>
            </a:r>
          </a:p>
        </p:txBody>
      </p:sp>
      <p:sp>
        <p:nvSpPr>
          <p:cNvPr id="59396" name="Text Box 5">
            <a:extLst>
              <a:ext uri="{FF2B5EF4-FFF2-40B4-BE49-F238E27FC236}">
                <a16:creationId xmlns:a16="http://schemas.microsoft.com/office/drawing/2014/main" id="{54DA0DAB-D718-48F0-9B8E-48CB09BEE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09600"/>
            <a:ext cx="60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46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a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文本框 2">
            <a:extLst>
              <a:ext uri="{FF2B5EF4-FFF2-40B4-BE49-F238E27FC236}">
                <a16:creationId xmlns:a16="http://schemas.microsoft.com/office/drawing/2014/main" id="{3651558C-E1BA-469E-A5C3-D3E78EB9B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7775" y="2444750"/>
            <a:ext cx="6954838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720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中国的行政区划</a:t>
            </a:r>
          </a:p>
        </p:txBody>
      </p:sp>
      <p:sp>
        <p:nvSpPr>
          <p:cNvPr id="60419" name="文本框 3">
            <a:extLst>
              <a:ext uri="{FF2B5EF4-FFF2-40B4-BE49-F238E27FC236}">
                <a16:creationId xmlns:a16="http://schemas.microsoft.com/office/drawing/2014/main" id="{033878BE-3EF0-4AB8-9210-F6F4FC1DC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" y="26988"/>
            <a:ext cx="257651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400">
                <a:latin typeface="隶书" panose="02010509060101010101" pitchFamily="49" charset="-122"/>
                <a:ea typeface="隶书" panose="02010509060101010101" pitchFamily="49" charset="-122"/>
              </a:rPr>
              <a:t>复  习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图片 100353" descr="dt0097">
            <a:extLst>
              <a:ext uri="{FF2B5EF4-FFF2-40B4-BE49-F238E27FC236}">
                <a16:creationId xmlns:a16="http://schemas.microsoft.com/office/drawing/2014/main" id="{D6049362-3086-48F0-BB7F-C99A57ED4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矩形 100354">
            <a:extLst>
              <a:ext uri="{FF2B5EF4-FFF2-40B4-BE49-F238E27FC236}">
                <a16:creationId xmlns:a16="http://schemas.microsoft.com/office/drawing/2014/main" id="{245A1F58-7F82-4617-976B-EDDA41FA8B7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610600" y="1066800"/>
            <a:ext cx="542925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黑龙江</a:t>
            </a:r>
          </a:p>
        </p:txBody>
      </p:sp>
      <p:sp>
        <p:nvSpPr>
          <p:cNvPr id="100356" name="矩形 100355">
            <a:extLst>
              <a:ext uri="{FF2B5EF4-FFF2-40B4-BE49-F238E27FC236}">
                <a16:creationId xmlns:a16="http://schemas.microsoft.com/office/drawing/2014/main" id="{B9B55497-373C-483E-BAA4-C17A7CC0956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763000" y="1828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吉林</a:t>
            </a:r>
          </a:p>
        </p:txBody>
      </p:sp>
      <p:sp>
        <p:nvSpPr>
          <p:cNvPr id="100357" name="矩形 100356">
            <a:extLst>
              <a:ext uri="{FF2B5EF4-FFF2-40B4-BE49-F238E27FC236}">
                <a16:creationId xmlns:a16="http://schemas.microsoft.com/office/drawing/2014/main" id="{719460CD-0ED3-48DE-9310-9908BB48A11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82000" y="2286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辽宁</a:t>
            </a:r>
          </a:p>
        </p:txBody>
      </p:sp>
      <p:sp>
        <p:nvSpPr>
          <p:cNvPr id="100358" name="矩形 100357">
            <a:extLst>
              <a:ext uri="{FF2B5EF4-FFF2-40B4-BE49-F238E27FC236}">
                <a16:creationId xmlns:a16="http://schemas.microsoft.com/office/drawing/2014/main" id="{631DC9D9-E27B-454D-8EA5-9E142C56D76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467600" y="2971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河北</a:t>
            </a:r>
          </a:p>
        </p:txBody>
      </p:sp>
      <p:sp>
        <p:nvSpPr>
          <p:cNvPr id="100359" name="矩形 100358">
            <a:extLst>
              <a:ext uri="{FF2B5EF4-FFF2-40B4-BE49-F238E27FC236}">
                <a16:creationId xmlns:a16="http://schemas.microsoft.com/office/drawing/2014/main" id="{709491DE-8CCB-4460-A695-FFB685DBAA5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162800" y="3810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河南</a:t>
            </a:r>
          </a:p>
        </p:txBody>
      </p:sp>
      <p:sp>
        <p:nvSpPr>
          <p:cNvPr id="100360" name="矩形 100359">
            <a:extLst>
              <a:ext uri="{FF2B5EF4-FFF2-40B4-BE49-F238E27FC236}">
                <a16:creationId xmlns:a16="http://schemas.microsoft.com/office/drawing/2014/main" id="{6F4D73BC-BB93-42A7-B61D-EB4A47170F0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31242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山西</a:t>
            </a:r>
          </a:p>
        </p:txBody>
      </p:sp>
      <p:sp>
        <p:nvSpPr>
          <p:cNvPr id="100361" name="矩形 100360">
            <a:extLst>
              <a:ext uri="{FF2B5EF4-FFF2-40B4-BE49-F238E27FC236}">
                <a16:creationId xmlns:a16="http://schemas.microsoft.com/office/drawing/2014/main" id="{7A2A4A7E-D221-4CA5-A87D-4B574E3031C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848600" y="3352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山东</a:t>
            </a:r>
          </a:p>
        </p:txBody>
      </p:sp>
      <p:sp>
        <p:nvSpPr>
          <p:cNvPr id="100362" name="矩形 100361">
            <a:extLst>
              <a:ext uri="{FF2B5EF4-FFF2-40B4-BE49-F238E27FC236}">
                <a16:creationId xmlns:a16="http://schemas.microsoft.com/office/drawing/2014/main" id="{8588848A-642A-45E0-AD87-A5F069203CD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543800" y="2590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北京</a:t>
            </a:r>
          </a:p>
        </p:txBody>
      </p:sp>
      <p:sp>
        <p:nvSpPr>
          <p:cNvPr id="100363" name="矩形 100362">
            <a:extLst>
              <a:ext uri="{FF2B5EF4-FFF2-40B4-BE49-F238E27FC236}">
                <a16:creationId xmlns:a16="http://schemas.microsoft.com/office/drawing/2014/main" id="{D732FF38-D1C8-4355-A26D-E9231AF7449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848600" y="28194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天津</a:t>
            </a:r>
          </a:p>
        </p:txBody>
      </p:sp>
      <p:sp>
        <p:nvSpPr>
          <p:cNvPr id="100364" name="矩形 100363">
            <a:extLst>
              <a:ext uri="{FF2B5EF4-FFF2-40B4-BE49-F238E27FC236}">
                <a16:creationId xmlns:a16="http://schemas.microsoft.com/office/drawing/2014/main" id="{584816C9-DCF8-42BE-8E2E-142000ADCC2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42672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湖北</a:t>
            </a:r>
          </a:p>
        </p:txBody>
      </p:sp>
      <p:sp>
        <p:nvSpPr>
          <p:cNvPr id="100365" name="矩形 100364">
            <a:extLst>
              <a:ext uri="{FF2B5EF4-FFF2-40B4-BE49-F238E27FC236}">
                <a16:creationId xmlns:a16="http://schemas.microsoft.com/office/drawing/2014/main" id="{EA2E70DE-BCF5-4582-86D1-8CC4BDA5BF0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48006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湖南</a:t>
            </a:r>
          </a:p>
        </p:txBody>
      </p:sp>
      <p:sp>
        <p:nvSpPr>
          <p:cNvPr id="100366" name="矩形 100365">
            <a:extLst>
              <a:ext uri="{FF2B5EF4-FFF2-40B4-BE49-F238E27FC236}">
                <a16:creationId xmlns:a16="http://schemas.microsoft.com/office/drawing/2014/main" id="{FF12BF5B-AF0A-4DFD-A4F6-365E3C2BB9C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620000" y="4876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江西</a:t>
            </a:r>
          </a:p>
        </p:txBody>
      </p:sp>
      <p:sp>
        <p:nvSpPr>
          <p:cNvPr id="100367" name="矩形 100366">
            <a:extLst>
              <a:ext uri="{FF2B5EF4-FFF2-40B4-BE49-F238E27FC236}">
                <a16:creationId xmlns:a16="http://schemas.microsoft.com/office/drawing/2014/main" id="{4196669C-5A01-414D-BB41-256FB602274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772400" y="4114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安徽</a:t>
            </a:r>
          </a:p>
        </p:txBody>
      </p:sp>
      <p:sp>
        <p:nvSpPr>
          <p:cNvPr id="100368" name="矩形 100367">
            <a:extLst>
              <a:ext uri="{FF2B5EF4-FFF2-40B4-BE49-F238E27FC236}">
                <a16:creationId xmlns:a16="http://schemas.microsoft.com/office/drawing/2014/main" id="{DA58D436-120E-4412-BF7D-C87989689D3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05800" y="4572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浙江</a:t>
            </a:r>
          </a:p>
        </p:txBody>
      </p:sp>
      <p:sp>
        <p:nvSpPr>
          <p:cNvPr id="100369" name="矩形 100368">
            <a:extLst>
              <a:ext uri="{FF2B5EF4-FFF2-40B4-BE49-F238E27FC236}">
                <a16:creationId xmlns:a16="http://schemas.microsoft.com/office/drawing/2014/main" id="{76786961-B514-4B8B-AA26-7536DC72992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8115300" y="3848100"/>
            <a:ext cx="381000" cy="15240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effectLst>
                  <a:outerShdw dist="99190" dir="7788334" algn="ctr" rotWithShape="0">
                    <a:srgbClr val="000080"/>
                  </a:outerShdw>
                </a:effectLst>
                <a:latin typeface="宋体" panose="02010600030101010101" pitchFamily="2" charset="-122"/>
              </a:rPr>
              <a:t>江苏</a:t>
            </a:r>
          </a:p>
        </p:txBody>
      </p:sp>
      <p:sp>
        <p:nvSpPr>
          <p:cNvPr id="100370" name="矩形 100369">
            <a:extLst>
              <a:ext uri="{FF2B5EF4-FFF2-40B4-BE49-F238E27FC236}">
                <a16:creationId xmlns:a16="http://schemas.microsoft.com/office/drawing/2014/main" id="{2DD788C9-0EAF-4D3F-A0E0-9E782038217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610600" y="4191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上海</a:t>
            </a:r>
          </a:p>
        </p:txBody>
      </p:sp>
      <p:sp>
        <p:nvSpPr>
          <p:cNvPr id="100371" name="矩形 100370">
            <a:extLst>
              <a:ext uri="{FF2B5EF4-FFF2-40B4-BE49-F238E27FC236}">
                <a16:creationId xmlns:a16="http://schemas.microsoft.com/office/drawing/2014/main" id="{B2C9AB63-309C-4A2F-9A7B-0A5B82B8890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553200" y="2362200"/>
            <a:ext cx="8382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内蒙古</a:t>
            </a:r>
          </a:p>
        </p:txBody>
      </p:sp>
      <p:sp>
        <p:nvSpPr>
          <p:cNvPr id="100372" name="矩形 100371">
            <a:extLst>
              <a:ext uri="{FF2B5EF4-FFF2-40B4-BE49-F238E27FC236}">
                <a16:creationId xmlns:a16="http://schemas.microsoft.com/office/drawing/2014/main" id="{42B954E0-0528-45D6-8683-120C3220A22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391400" y="5562600"/>
            <a:ext cx="3048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广东</a:t>
            </a:r>
          </a:p>
        </p:txBody>
      </p:sp>
      <p:sp>
        <p:nvSpPr>
          <p:cNvPr id="100373" name="矩形 100372">
            <a:extLst>
              <a:ext uri="{FF2B5EF4-FFF2-40B4-BE49-F238E27FC236}">
                <a16:creationId xmlns:a16="http://schemas.microsoft.com/office/drawing/2014/main" id="{9CBF76AA-DBB8-4709-B7D6-4561A3BD68D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553200" y="56388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广西</a:t>
            </a:r>
          </a:p>
        </p:txBody>
      </p:sp>
      <p:sp>
        <p:nvSpPr>
          <p:cNvPr id="100374" name="矩形 100373">
            <a:extLst>
              <a:ext uri="{FF2B5EF4-FFF2-40B4-BE49-F238E27FC236}">
                <a16:creationId xmlns:a16="http://schemas.microsoft.com/office/drawing/2014/main" id="{D1146440-6ABC-4A7C-A3C5-634FE005A46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01000" y="5105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福建</a:t>
            </a:r>
          </a:p>
        </p:txBody>
      </p:sp>
      <p:sp>
        <p:nvSpPr>
          <p:cNvPr id="100375" name="矩形 100374">
            <a:extLst>
              <a:ext uri="{FF2B5EF4-FFF2-40B4-BE49-F238E27FC236}">
                <a16:creationId xmlns:a16="http://schemas.microsoft.com/office/drawing/2014/main" id="{267419DA-101B-46EF-BCFC-25E559B0D61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781800" y="64008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海南</a:t>
            </a:r>
          </a:p>
        </p:txBody>
      </p:sp>
      <p:sp>
        <p:nvSpPr>
          <p:cNvPr id="100376" name="矩形 100375">
            <a:extLst>
              <a:ext uri="{FF2B5EF4-FFF2-40B4-BE49-F238E27FC236}">
                <a16:creationId xmlns:a16="http://schemas.microsoft.com/office/drawing/2014/main" id="{1C07897A-188F-4C0A-A069-D5626365D23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534400" y="5486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台湾</a:t>
            </a:r>
          </a:p>
        </p:txBody>
      </p:sp>
      <p:sp>
        <p:nvSpPr>
          <p:cNvPr id="100377" name="矩形 100376">
            <a:extLst>
              <a:ext uri="{FF2B5EF4-FFF2-40B4-BE49-F238E27FC236}">
                <a16:creationId xmlns:a16="http://schemas.microsoft.com/office/drawing/2014/main" id="{CCE11FCD-C39B-4845-AD94-683928E1597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696200" y="5867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香港</a:t>
            </a:r>
          </a:p>
        </p:txBody>
      </p:sp>
      <p:sp>
        <p:nvSpPr>
          <p:cNvPr id="100378" name="矩形 100377">
            <a:extLst>
              <a:ext uri="{FF2B5EF4-FFF2-40B4-BE49-F238E27FC236}">
                <a16:creationId xmlns:a16="http://schemas.microsoft.com/office/drawing/2014/main" id="{DD1F38B4-2B3E-41DF-9A9A-0CCCC11E35C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239000" y="59436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澳门</a:t>
            </a:r>
          </a:p>
        </p:txBody>
      </p:sp>
      <p:sp>
        <p:nvSpPr>
          <p:cNvPr id="100379" name="矩形 100378">
            <a:extLst>
              <a:ext uri="{FF2B5EF4-FFF2-40B4-BE49-F238E27FC236}">
                <a16:creationId xmlns:a16="http://schemas.microsoft.com/office/drawing/2014/main" id="{A072B5C5-C318-44BC-924D-09E4AF6C3F6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62600" y="44196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四川</a:t>
            </a:r>
          </a:p>
        </p:txBody>
      </p:sp>
      <p:sp>
        <p:nvSpPr>
          <p:cNvPr id="100380" name="矩形 100379">
            <a:extLst>
              <a:ext uri="{FF2B5EF4-FFF2-40B4-BE49-F238E27FC236}">
                <a16:creationId xmlns:a16="http://schemas.microsoft.com/office/drawing/2014/main" id="{A35F1160-78E6-4A54-81F9-FE35FC0F084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48400" y="5105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贵州</a:t>
            </a:r>
          </a:p>
        </p:txBody>
      </p:sp>
      <p:sp>
        <p:nvSpPr>
          <p:cNvPr id="100381" name="矩形 100380">
            <a:extLst>
              <a:ext uri="{FF2B5EF4-FFF2-40B4-BE49-F238E27FC236}">
                <a16:creationId xmlns:a16="http://schemas.microsoft.com/office/drawing/2014/main" id="{1470BCA1-11E8-4162-A766-1A68F5FD7DB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0" y="5486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云南</a:t>
            </a:r>
          </a:p>
        </p:txBody>
      </p:sp>
      <p:sp>
        <p:nvSpPr>
          <p:cNvPr id="100382" name="矩形 100381">
            <a:extLst>
              <a:ext uri="{FF2B5EF4-FFF2-40B4-BE49-F238E27FC236}">
                <a16:creationId xmlns:a16="http://schemas.microsoft.com/office/drawing/2014/main" id="{CA7F92A8-7504-4890-BE6B-E63E741E618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48400" y="44958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重庆</a:t>
            </a:r>
          </a:p>
        </p:txBody>
      </p:sp>
      <p:sp>
        <p:nvSpPr>
          <p:cNvPr id="100383" name="矩形 100382">
            <a:extLst>
              <a:ext uri="{FF2B5EF4-FFF2-40B4-BE49-F238E27FC236}">
                <a16:creationId xmlns:a16="http://schemas.microsoft.com/office/drawing/2014/main" id="{172E4740-9A80-40CB-A896-C19262FE1FB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352800" y="4114800"/>
            <a:ext cx="6858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西藏</a:t>
            </a:r>
          </a:p>
        </p:txBody>
      </p:sp>
      <p:sp>
        <p:nvSpPr>
          <p:cNvPr id="100384" name="矩形 100383">
            <a:extLst>
              <a:ext uri="{FF2B5EF4-FFF2-40B4-BE49-F238E27FC236}">
                <a16:creationId xmlns:a16="http://schemas.microsoft.com/office/drawing/2014/main" id="{1FA23537-E2ED-41FF-901A-E4468E7264E7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6477000" y="38100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陕西</a:t>
            </a:r>
          </a:p>
        </p:txBody>
      </p:sp>
      <p:sp>
        <p:nvSpPr>
          <p:cNvPr id="100385" name="矩形 100384">
            <a:extLst>
              <a:ext uri="{FF2B5EF4-FFF2-40B4-BE49-F238E27FC236}">
                <a16:creationId xmlns:a16="http://schemas.microsoft.com/office/drawing/2014/main" id="{34E0D6C1-EFD5-4012-AAC4-B3C537C80D84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4800600" y="25908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甘肃</a:t>
            </a:r>
          </a:p>
        </p:txBody>
      </p:sp>
      <p:sp>
        <p:nvSpPr>
          <p:cNvPr id="100386" name="矩形 100385">
            <a:extLst>
              <a:ext uri="{FF2B5EF4-FFF2-40B4-BE49-F238E27FC236}">
                <a16:creationId xmlns:a16="http://schemas.microsoft.com/office/drawing/2014/main" id="{A872C3B7-3F8A-42C5-A58A-10983DCF6661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4648200" y="33528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青海</a:t>
            </a:r>
          </a:p>
        </p:txBody>
      </p:sp>
      <p:sp>
        <p:nvSpPr>
          <p:cNvPr id="100387" name="矩形 100386">
            <a:extLst>
              <a:ext uri="{FF2B5EF4-FFF2-40B4-BE49-F238E27FC236}">
                <a16:creationId xmlns:a16="http://schemas.microsoft.com/office/drawing/2014/main" id="{684C6AB1-8668-41CF-AA7D-FAA84695935C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6096000" y="32004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宁夏</a:t>
            </a:r>
          </a:p>
        </p:txBody>
      </p:sp>
      <p:sp>
        <p:nvSpPr>
          <p:cNvPr id="100388" name="矩形 100387">
            <a:extLst>
              <a:ext uri="{FF2B5EF4-FFF2-40B4-BE49-F238E27FC236}">
                <a16:creationId xmlns:a16="http://schemas.microsoft.com/office/drawing/2014/main" id="{1345CDCC-CCEA-4643-8321-A2EEC510C49F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3048000" y="2336800"/>
            <a:ext cx="631825" cy="280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新疆</a:t>
            </a:r>
          </a:p>
        </p:txBody>
      </p:sp>
      <p:sp>
        <p:nvSpPr>
          <p:cNvPr id="61477" name="文本框 2">
            <a:extLst>
              <a:ext uri="{FF2B5EF4-FFF2-40B4-BE49-F238E27FC236}">
                <a16:creationId xmlns:a16="http://schemas.microsoft.com/office/drawing/2014/main" id="{BBAC6BD4-E978-48DA-AF29-18D574BFF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4371975"/>
            <a:ext cx="6477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</a:rPr>
              <a:t>1.</a:t>
            </a:r>
            <a:r>
              <a:rPr lang="zh-CN" altLang="en-US" sz="2000">
                <a:solidFill>
                  <a:srgbClr val="0000FF"/>
                </a:solidFill>
              </a:rPr>
              <a:t>东北</a:t>
            </a:r>
            <a:r>
              <a:rPr lang="en-US" altLang="zh-CN" sz="2000">
                <a:solidFill>
                  <a:srgbClr val="0000FF"/>
                </a:solidFill>
              </a:rPr>
              <a:t>:</a:t>
            </a:r>
            <a:r>
              <a:rPr lang="zh-CN" altLang="en-US" sz="2000">
                <a:solidFill>
                  <a:srgbClr val="0000FF"/>
                </a:solidFill>
              </a:rPr>
              <a:t>黑吉辽</a:t>
            </a:r>
          </a:p>
          <a:p>
            <a:r>
              <a:rPr lang="en-US" altLang="zh-CN" sz="2000">
                <a:solidFill>
                  <a:srgbClr val="0000FF"/>
                </a:solidFill>
              </a:rPr>
              <a:t>2.</a:t>
            </a:r>
            <a:r>
              <a:rPr lang="zh-CN" altLang="en-US" sz="2000">
                <a:solidFill>
                  <a:srgbClr val="0000FF"/>
                </a:solidFill>
              </a:rPr>
              <a:t>西北</a:t>
            </a:r>
            <a:r>
              <a:rPr lang="en-US" altLang="zh-CN" sz="2000">
                <a:solidFill>
                  <a:srgbClr val="0000FF"/>
                </a:solidFill>
              </a:rPr>
              <a:t>:</a:t>
            </a:r>
            <a:r>
              <a:rPr lang="zh-CN" altLang="en-US" sz="2000">
                <a:solidFill>
                  <a:srgbClr val="0000FF"/>
                </a:solidFill>
              </a:rPr>
              <a:t>陕甘宁</a:t>
            </a:r>
          </a:p>
          <a:p>
            <a:r>
              <a:rPr lang="en-US" altLang="zh-CN" sz="2000">
                <a:solidFill>
                  <a:srgbClr val="0000FF"/>
                </a:solidFill>
              </a:rPr>
              <a:t>3.</a:t>
            </a:r>
            <a:r>
              <a:rPr lang="zh-CN" altLang="en-US" sz="2000">
                <a:solidFill>
                  <a:srgbClr val="0000FF"/>
                </a:solidFill>
              </a:rPr>
              <a:t>西南</a:t>
            </a:r>
            <a:r>
              <a:rPr lang="en-US" altLang="zh-CN" sz="2000">
                <a:solidFill>
                  <a:srgbClr val="0000FF"/>
                </a:solidFill>
              </a:rPr>
              <a:t>:</a:t>
            </a:r>
            <a:r>
              <a:rPr lang="zh-CN" altLang="en-US" sz="2000">
                <a:solidFill>
                  <a:srgbClr val="0000FF"/>
                </a:solidFill>
              </a:rPr>
              <a:t>云贵川</a:t>
            </a:r>
          </a:p>
          <a:p>
            <a:r>
              <a:rPr lang="en-US" altLang="zh-CN" sz="2000">
                <a:solidFill>
                  <a:srgbClr val="0000FF"/>
                </a:solidFill>
              </a:rPr>
              <a:t>4.</a:t>
            </a:r>
            <a:r>
              <a:rPr lang="zh-CN" altLang="en-US" sz="2000">
                <a:solidFill>
                  <a:srgbClr val="0000FF"/>
                </a:solidFill>
              </a:rPr>
              <a:t>四个面积大的</a:t>
            </a:r>
            <a:r>
              <a:rPr lang="en-US" altLang="zh-CN" sz="2000">
                <a:solidFill>
                  <a:srgbClr val="0000FF"/>
                </a:solidFill>
              </a:rPr>
              <a:t>:</a:t>
            </a:r>
            <a:r>
              <a:rPr lang="zh-CN" altLang="en-US" sz="2000">
                <a:solidFill>
                  <a:srgbClr val="0000FF"/>
                </a:solidFill>
              </a:rPr>
              <a:t>新内蒙古青藏</a:t>
            </a:r>
          </a:p>
          <a:p>
            <a:r>
              <a:rPr lang="en-US" altLang="zh-CN" sz="2000">
                <a:solidFill>
                  <a:srgbClr val="0000FF"/>
                </a:solidFill>
              </a:rPr>
              <a:t>5.</a:t>
            </a:r>
            <a:r>
              <a:rPr lang="zh-CN" altLang="en-US" sz="2000">
                <a:solidFill>
                  <a:srgbClr val="0000FF"/>
                </a:solidFill>
              </a:rPr>
              <a:t>两湖两广两河山</a:t>
            </a:r>
          </a:p>
          <a:p>
            <a:r>
              <a:rPr lang="en-US" altLang="zh-CN" sz="2000">
                <a:solidFill>
                  <a:srgbClr val="0000FF"/>
                </a:solidFill>
              </a:rPr>
              <a:t>6.</a:t>
            </a:r>
            <a:r>
              <a:rPr lang="zh-CN" altLang="en-US" sz="2000">
                <a:solidFill>
                  <a:srgbClr val="0000FF"/>
                </a:solidFill>
              </a:rPr>
              <a:t>长江下游及沿海省区</a:t>
            </a:r>
            <a:r>
              <a:rPr lang="en-US" altLang="zh-CN" sz="2000">
                <a:solidFill>
                  <a:srgbClr val="0000FF"/>
                </a:solidFill>
              </a:rPr>
              <a:t>5</a:t>
            </a:r>
            <a:r>
              <a:rPr lang="zh-CN" altLang="en-US" sz="2000">
                <a:solidFill>
                  <a:srgbClr val="0000FF"/>
                </a:solidFill>
              </a:rPr>
              <a:t>省</a:t>
            </a:r>
            <a:r>
              <a:rPr lang="en-US" altLang="zh-CN" sz="2000">
                <a:solidFill>
                  <a:srgbClr val="0000FF"/>
                </a:solidFill>
              </a:rPr>
              <a:t>2</a:t>
            </a:r>
            <a:r>
              <a:rPr lang="zh-CN" altLang="en-US" sz="2000">
                <a:solidFill>
                  <a:srgbClr val="0000FF"/>
                </a:solidFill>
              </a:rPr>
              <a:t>海岛</a:t>
            </a:r>
          </a:p>
          <a:p>
            <a:r>
              <a:rPr lang="en-US" altLang="zh-CN" sz="2000">
                <a:solidFill>
                  <a:srgbClr val="0000FF"/>
                </a:solidFill>
              </a:rPr>
              <a:t>7.</a:t>
            </a:r>
            <a:r>
              <a:rPr lang="zh-CN" altLang="en-US" sz="2000">
                <a:solidFill>
                  <a:srgbClr val="0000FF"/>
                </a:solidFill>
              </a:rPr>
              <a:t>四个直辖市</a:t>
            </a:r>
            <a:r>
              <a:rPr lang="en-US" altLang="zh-CN" sz="2000">
                <a:solidFill>
                  <a:srgbClr val="0000FF"/>
                </a:solidFill>
              </a:rPr>
              <a:t>:</a:t>
            </a:r>
            <a:r>
              <a:rPr lang="zh-CN" altLang="en-US" sz="2000">
                <a:solidFill>
                  <a:srgbClr val="0000FF"/>
                </a:solidFill>
              </a:rPr>
              <a:t>京津沪渝   </a:t>
            </a:r>
          </a:p>
          <a:p>
            <a:r>
              <a:rPr lang="zh-CN" altLang="en-US" sz="2000">
                <a:solidFill>
                  <a:srgbClr val="0000FF"/>
                </a:solidFill>
              </a:rPr>
              <a:t> </a:t>
            </a:r>
            <a:r>
              <a:rPr lang="en-US" altLang="zh-CN" sz="2000">
                <a:solidFill>
                  <a:srgbClr val="0000FF"/>
                </a:solidFill>
              </a:rPr>
              <a:t>8.</a:t>
            </a:r>
            <a:r>
              <a:rPr lang="zh-CN" altLang="en-US" sz="2000">
                <a:solidFill>
                  <a:srgbClr val="0000FF"/>
                </a:solidFill>
              </a:rPr>
              <a:t>两个特别行政区</a:t>
            </a:r>
            <a:r>
              <a:rPr lang="en-US" altLang="zh-CN" sz="2000">
                <a:solidFill>
                  <a:srgbClr val="0000FF"/>
                </a:solidFill>
              </a:rPr>
              <a:t>:</a:t>
            </a:r>
            <a:r>
              <a:rPr lang="zh-CN" altLang="en-US" sz="2000">
                <a:solidFill>
                  <a:srgbClr val="0000FF"/>
                </a:solidFill>
              </a:rPr>
              <a:t>港澳</a:t>
            </a:r>
          </a:p>
        </p:txBody>
      </p:sp>
      <p:sp>
        <p:nvSpPr>
          <p:cNvPr id="61478" name="文本框 1">
            <a:extLst>
              <a:ext uri="{FF2B5EF4-FFF2-40B4-BE49-F238E27FC236}">
                <a16:creationId xmlns:a16="http://schemas.microsoft.com/office/drawing/2014/main" id="{394C4BFC-5584-4C95-AD87-35D022429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38100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34</a:t>
            </a:r>
            <a:r>
              <a:rPr lang="zh-CN" altLang="en-US"/>
              <a:t>个省区的位置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0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0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8" grpId="0"/>
      <p:bldP spid="100359" grpId="0"/>
      <p:bldP spid="100360" grpId="0"/>
      <p:bldP spid="100361" grpId="0"/>
      <p:bldP spid="100362" grpId="0"/>
      <p:bldP spid="100363" grpId="0"/>
      <p:bldP spid="100364" grpId="0"/>
      <p:bldP spid="100365" grpId="0"/>
      <p:bldP spid="100366" grpId="0"/>
      <p:bldP spid="100367" grpId="0"/>
      <p:bldP spid="100368" grpId="0"/>
      <p:bldP spid="100369" grpId="0"/>
      <p:bldP spid="100370" grpId="0"/>
      <p:bldP spid="100371" grpId="0"/>
      <p:bldP spid="100372" grpId="0"/>
      <p:bldP spid="100373" grpId="0"/>
      <p:bldP spid="100374" grpId="0"/>
      <p:bldP spid="100375" grpId="0"/>
      <p:bldP spid="100376" grpId="0"/>
      <p:bldP spid="100377" grpId="0"/>
      <p:bldP spid="100378" grpId="0"/>
      <p:bldP spid="100379" grpId="0"/>
      <p:bldP spid="100380" grpId="0"/>
      <p:bldP spid="100381" grpId="0"/>
      <p:bldP spid="100382" grpId="0"/>
      <p:bldP spid="100383" grpId="0"/>
      <p:bldP spid="100384" grpId="0"/>
      <p:bldP spid="100385" grpId="0"/>
      <p:bldP spid="100386" grpId="0"/>
      <p:bldP spid="100387" grpId="0"/>
      <p:bldP spid="10038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1" descr="中国政区图简称">
            <a:extLst>
              <a:ext uri="{FF2B5EF4-FFF2-40B4-BE49-F238E27FC236}">
                <a16:creationId xmlns:a16="http://schemas.microsoft.com/office/drawing/2014/main" id="{2B111AC1-5A5B-4871-9706-38E4F261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46038"/>
            <a:ext cx="8932863" cy="680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文本框 2">
            <a:extLst>
              <a:ext uri="{FF2B5EF4-FFF2-40B4-BE49-F238E27FC236}">
                <a16:creationId xmlns:a16="http://schemas.microsoft.com/office/drawing/2014/main" id="{8D68C961-A375-4C17-9C92-173986731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1488" y="120650"/>
            <a:ext cx="785812" cy="66167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rgbClr val="0000FF"/>
                </a:solidFill>
              </a:rPr>
              <a:t>    </a:t>
            </a:r>
            <a:r>
              <a:rPr lang="en-US" altLang="zh-CN" sz="3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3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个省区的简称及行政中心</a:t>
            </a:r>
          </a:p>
        </p:txBody>
      </p:sp>
      <p:sp>
        <p:nvSpPr>
          <p:cNvPr id="63492" name="文本框 3">
            <a:extLst>
              <a:ext uri="{FF2B5EF4-FFF2-40B4-BE49-F238E27FC236}">
                <a16:creationId xmlns:a16="http://schemas.microsoft.com/office/drawing/2014/main" id="{DA7765F0-2ED2-4DBF-843F-D0D4B412D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713" y="2619375"/>
            <a:ext cx="508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/>
              <a:t>内</a:t>
            </a:r>
          </a:p>
        </p:txBody>
      </p:sp>
      <p:sp>
        <p:nvSpPr>
          <p:cNvPr id="63493" name="文本框 4">
            <a:extLst>
              <a:ext uri="{FF2B5EF4-FFF2-40B4-BE49-F238E27FC236}">
                <a16:creationId xmlns:a16="http://schemas.microsoft.com/office/drawing/2014/main" id="{A25BAFBF-1CD6-4D43-ADCE-AAF729404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2219325"/>
            <a:ext cx="3794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/>
              <a:t>古</a:t>
            </a:r>
          </a:p>
        </p:txBody>
      </p:sp>
      <p:sp>
        <p:nvSpPr>
          <p:cNvPr id="63494" name="文本框 1">
            <a:extLst>
              <a:ext uri="{FF2B5EF4-FFF2-40B4-BE49-F238E27FC236}">
                <a16:creationId xmlns:a16="http://schemas.microsoft.com/office/drawing/2014/main" id="{7C2EF4C2-53CC-43CE-AE7F-6B53C7714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6276975"/>
            <a:ext cx="4645025" cy="46037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个简称的省区：云贵川陕甘沪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图片 15361" descr="中国行政区图02">
            <a:extLst>
              <a:ext uri="{FF2B5EF4-FFF2-40B4-BE49-F238E27FC236}">
                <a16:creationId xmlns:a16="http://schemas.microsoft.com/office/drawing/2014/main" id="{19F125E8-644F-41BC-8033-95A1711E2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25400"/>
            <a:ext cx="7877175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15362" descr="河北">
            <a:extLst>
              <a:ext uri="{FF2B5EF4-FFF2-40B4-BE49-F238E27FC236}">
                <a16:creationId xmlns:a16="http://schemas.microsoft.com/office/drawing/2014/main" id="{3F57227D-004C-48B2-90B6-2B8063E3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127250"/>
            <a:ext cx="811213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图片 15363" descr="内蒙古">
            <a:extLst>
              <a:ext uri="{FF2B5EF4-FFF2-40B4-BE49-F238E27FC236}">
                <a16:creationId xmlns:a16="http://schemas.microsoft.com/office/drawing/2014/main" id="{69D8FD19-BFDD-4461-A375-16EED77EB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139700"/>
            <a:ext cx="34575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5364" descr="安徽">
            <a:extLst>
              <a:ext uri="{FF2B5EF4-FFF2-40B4-BE49-F238E27FC236}">
                <a16:creationId xmlns:a16="http://schemas.microsoft.com/office/drawing/2014/main" id="{90D0762D-7791-42A1-AE8B-E8721A33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3632200"/>
            <a:ext cx="695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15365" descr="北京">
            <a:extLst>
              <a:ext uri="{FF2B5EF4-FFF2-40B4-BE49-F238E27FC236}">
                <a16:creationId xmlns:a16="http://schemas.microsoft.com/office/drawing/2014/main" id="{E9BACD8A-7012-45C3-95D0-3C882AD0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2435225"/>
            <a:ext cx="23177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图片 15366" descr="福建">
            <a:extLst>
              <a:ext uri="{FF2B5EF4-FFF2-40B4-BE49-F238E27FC236}">
                <a16:creationId xmlns:a16="http://schemas.microsoft.com/office/drawing/2014/main" id="{843B2288-A8E1-4348-97BB-6505D7DA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848225"/>
            <a:ext cx="6524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图片 15367" descr="甘肃">
            <a:extLst>
              <a:ext uri="{FF2B5EF4-FFF2-40B4-BE49-F238E27FC236}">
                <a16:creationId xmlns:a16="http://schemas.microsoft.com/office/drawing/2014/main" id="{8E1DF789-3597-4253-BAB2-C884D294A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1966913"/>
            <a:ext cx="22320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图片 15368" descr="广东">
            <a:extLst>
              <a:ext uri="{FF2B5EF4-FFF2-40B4-BE49-F238E27FC236}">
                <a16:creationId xmlns:a16="http://schemas.microsoft.com/office/drawing/2014/main" id="{F9D32AA8-6775-4631-9D25-CF58B4CD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5351463"/>
            <a:ext cx="118745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5369" descr="广西">
            <a:extLst>
              <a:ext uri="{FF2B5EF4-FFF2-40B4-BE49-F238E27FC236}">
                <a16:creationId xmlns:a16="http://schemas.microsoft.com/office/drawing/2014/main" id="{E5BF3AB4-4806-4310-97D1-43274BDC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5208588"/>
            <a:ext cx="1195387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图片 15370" descr="贵州">
            <a:extLst>
              <a:ext uri="{FF2B5EF4-FFF2-40B4-BE49-F238E27FC236}">
                <a16:creationId xmlns:a16="http://schemas.microsoft.com/office/drawing/2014/main" id="{6735A0C3-DDC6-4906-840B-83B41668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4637088"/>
            <a:ext cx="98425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图片 15371" descr="海南">
            <a:extLst>
              <a:ext uri="{FF2B5EF4-FFF2-40B4-BE49-F238E27FC236}">
                <a16:creationId xmlns:a16="http://schemas.microsoft.com/office/drawing/2014/main" id="{B20FF850-C891-439C-9A2F-27043FF5B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5" y="6359525"/>
            <a:ext cx="3952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图片 15372" descr="河南">
            <a:extLst>
              <a:ext uri="{FF2B5EF4-FFF2-40B4-BE49-F238E27FC236}">
                <a16:creationId xmlns:a16="http://schemas.microsoft.com/office/drawing/2014/main" id="{2F072D38-14EE-4CFB-B8B6-6CFA4323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75" y="3335338"/>
            <a:ext cx="86677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5373" descr="湖南">
            <a:extLst>
              <a:ext uri="{FF2B5EF4-FFF2-40B4-BE49-F238E27FC236}">
                <a16:creationId xmlns:a16="http://schemas.microsoft.com/office/drawing/2014/main" id="{1E9B8259-CFAE-413E-B43B-18056A3BA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4521200"/>
            <a:ext cx="8096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图片 15374" descr="江苏">
            <a:extLst>
              <a:ext uri="{FF2B5EF4-FFF2-40B4-BE49-F238E27FC236}">
                <a16:creationId xmlns:a16="http://schemas.microsoft.com/office/drawing/2014/main" id="{E68DDA9A-80A8-4E6F-809C-55EDD0013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3525838"/>
            <a:ext cx="809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图片 15375" descr="江西">
            <a:extLst>
              <a:ext uri="{FF2B5EF4-FFF2-40B4-BE49-F238E27FC236}">
                <a16:creationId xmlns:a16="http://schemas.microsoft.com/office/drawing/2014/main" id="{6552471F-FC87-4A48-9D58-B133AB45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4473575"/>
            <a:ext cx="7270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图片 15376" descr="辽宁">
            <a:extLst>
              <a:ext uri="{FF2B5EF4-FFF2-40B4-BE49-F238E27FC236}">
                <a16:creationId xmlns:a16="http://schemas.microsoft.com/office/drawing/2014/main" id="{C7277660-4494-4B02-A871-7DA7A8DA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5" y="1895475"/>
            <a:ext cx="881063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图片 15377" descr="宁夏">
            <a:extLst>
              <a:ext uri="{FF2B5EF4-FFF2-40B4-BE49-F238E27FC236}">
                <a16:creationId xmlns:a16="http://schemas.microsoft.com/office/drawing/2014/main" id="{977A7082-D22A-4518-B0D4-3BD58EE5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787650"/>
            <a:ext cx="4175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图片 15378" descr="青海">
            <a:extLst>
              <a:ext uri="{FF2B5EF4-FFF2-40B4-BE49-F238E27FC236}">
                <a16:creationId xmlns:a16="http://schemas.microsoft.com/office/drawing/2014/main" id="{55C217FB-F655-47C9-BAA5-B3FAB6B03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2616200"/>
            <a:ext cx="19399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图片 15379" descr="山东">
            <a:extLst>
              <a:ext uri="{FF2B5EF4-FFF2-40B4-BE49-F238E27FC236}">
                <a16:creationId xmlns:a16="http://schemas.microsoft.com/office/drawing/2014/main" id="{D98D4D81-4D03-4D3E-8EE6-9D977483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2974975"/>
            <a:ext cx="10429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图片 15380" descr="山西">
            <a:extLst>
              <a:ext uri="{FF2B5EF4-FFF2-40B4-BE49-F238E27FC236}">
                <a16:creationId xmlns:a16="http://schemas.microsoft.com/office/drawing/2014/main" id="{069D3FAF-0CAE-4EFB-A637-683716A3F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3" y="2543175"/>
            <a:ext cx="554037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2" name="图片 15381" descr="陕西">
            <a:extLst>
              <a:ext uri="{FF2B5EF4-FFF2-40B4-BE49-F238E27FC236}">
                <a16:creationId xmlns:a16="http://schemas.microsoft.com/office/drawing/2014/main" id="{5086914B-2852-489D-8836-3B3263C4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2759075"/>
            <a:ext cx="792163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3" name="图片 15382" descr="上海">
            <a:extLst>
              <a:ext uri="{FF2B5EF4-FFF2-40B4-BE49-F238E27FC236}">
                <a16:creationId xmlns:a16="http://schemas.microsoft.com/office/drawing/2014/main" id="{E2969BC0-A7E5-4CC5-A3E0-E3198744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4200525"/>
            <a:ext cx="11906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4" name="图片 15383" descr="四川">
            <a:extLst>
              <a:ext uri="{FF2B5EF4-FFF2-40B4-BE49-F238E27FC236}">
                <a16:creationId xmlns:a16="http://schemas.microsoft.com/office/drawing/2014/main" id="{E503AC27-00F3-47EC-AD71-1AE5FC9E0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3690938"/>
            <a:ext cx="16414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5" name="图片 15384" descr="西藏">
            <a:extLst>
              <a:ext uri="{FF2B5EF4-FFF2-40B4-BE49-F238E27FC236}">
                <a16:creationId xmlns:a16="http://schemas.microsoft.com/office/drawing/2014/main" id="{D770948F-80B2-4A67-BC67-7B7675D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2903538"/>
            <a:ext cx="296227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38" name="图片 15385" descr="香港">
            <a:extLst>
              <a:ext uri="{FF2B5EF4-FFF2-40B4-BE49-F238E27FC236}">
                <a16:creationId xmlns:a16="http://schemas.microsoft.com/office/drawing/2014/main" id="{6A936F37-2639-45A9-95D0-4B2C3F23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0E8"/>
              </a:clrFrom>
              <a:clrTo>
                <a:srgbClr val="FFF0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5856288"/>
            <a:ext cx="79375" cy="5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7" name="图片 15386" descr="浙江">
            <a:extLst>
              <a:ext uri="{FF2B5EF4-FFF2-40B4-BE49-F238E27FC236}">
                <a16:creationId xmlns:a16="http://schemas.microsoft.com/office/drawing/2014/main" id="{BEDE04DB-197C-45D5-8B1E-39B15F86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4271963"/>
            <a:ext cx="55721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8" name="图片 15387" descr="重庆">
            <a:extLst>
              <a:ext uri="{FF2B5EF4-FFF2-40B4-BE49-F238E27FC236}">
                <a16:creationId xmlns:a16="http://schemas.microsoft.com/office/drawing/2014/main" id="{E6FF3FD7-9105-41AC-B5D0-5ED0E099C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4127500"/>
            <a:ext cx="7127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9" name="图片 15388" descr="黑龙江">
            <a:extLst>
              <a:ext uri="{FF2B5EF4-FFF2-40B4-BE49-F238E27FC236}">
                <a16:creationId xmlns:a16="http://schemas.microsoft.com/office/drawing/2014/main" id="{ED654354-01E4-4AD2-BFD4-9BF3E1D95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8" y="95250"/>
            <a:ext cx="165576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0" name="图片 15389" descr="新疆">
            <a:extLst>
              <a:ext uri="{FF2B5EF4-FFF2-40B4-BE49-F238E27FC236}">
                <a16:creationId xmlns:a16="http://schemas.microsoft.com/office/drawing/2014/main" id="{99C8F8CC-8F74-4DB6-9E9A-A8B0C79C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54050"/>
            <a:ext cx="3081338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1" name="图片 15390" descr="吉林">
            <a:extLst>
              <a:ext uri="{FF2B5EF4-FFF2-40B4-BE49-F238E27FC236}">
                <a16:creationId xmlns:a16="http://schemas.microsoft.com/office/drawing/2014/main" id="{0570830F-BA46-4C86-A7BF-3A2A59349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1392238"/>
            <a:ext cx="1258888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2" name="图片 15391" descr="云南">
            <a:extLst>
              <a:ext uri="{FF2B5EF4-FFF2-40B4-BE49-F238E27FC236}">
                <a16:creationId xmlns:a16="http://schemas.microsoft.com/office/drawing/2014/main" id="{6BDF68AD-AFDF-4F57-AAC0-DA3FAC9E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4559300"/>
            <a:ext cx="13970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3" name="图片 15392" descr="湖北">
            <a:extLst>
              <a:ext uri="{FF2B5EF4-FFF2-40B4-BE49-F238E27FC236}">
                <a16:creationId xmlns:a16="http://schemas.microsoft.com/office/drawing/2014/main" id="{3FCC3ADE-B8B7-4B8C-B0ED-D1BA6E2AF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13" y="3911600"/>
            <a:ext cx="115252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4" name="图片 15393" descr="天津">
            <a:extLst>
              <a:ext uri="{FF2B5EF4-FFF2-40B4-BE49-F238E27FC236}">
                <a16:creationId xmlns:a16="http://schemas.microsoft.com/office/drawing/2014/main" id="{DFEFA628-E5D0-4A4C-AA0F-949B956C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543175"/>
            <a:ext cx="1762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5" name="图片 15394" descr="台湾">
            <a:extLst>
              <a:ext uri="{FF2B5EF4-FFF2-40B4-BE49-F238E27FC236}">
                <a16:creationId xmlns:a16="http://schemas.microsoft.com/office/drawing/2014/main" id="{5802623F-B9DD-4179-96D3-DABBC65CB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738" y="5351463"/>
            <a:ext cx="2587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48" name="文本框 1">
            <a:extLst>
              <a:ext uri="{FF2B5EF4-FFF2-40B4-BE49-F238E27FC236}">
                <a16:creationId xmlns:a16="http://schemas.microsoft.com/office/drawing/2014/main" id="{68DF2047-25D5-47BB-9FFE-CC0A76A86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" y="4537075"/>
            <a:ext cx="3508375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、东北三省：黑吉辽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、西北：陕甘宁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、西南：云贵川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个面积大省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、两湖两广两河山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、长江下游及沿海：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岛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个直辖市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个特别行政区</a:t>
            </a:r>
          </a:p>
        </p:txBody>
      </p:sp>
      <p:sp>
        <p:nvSpPr>
          <p:cNvPr id="64549" name="文本框 1">
            <a:extLst>
              <a:ext uri="{FF2B5EF4-FFF2-40B4-BE49-F238E27FC236}">
                <a16:creationId xmlns:a16="http://schemas.microsoft.com/office/drawing/2014/main" id="{7E665829-2D4F-4D62-A10F-C1F23919F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6838" y="828675"/>
            <a:ext cx="4937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4550" name="文本框 2">
            <a:extLst>
              <a:ext uri="{FF2B5EF4-FFF2-40B4-BE49-F238E27FC236}">
                <a16:creationId xmlns:a16="http://schemas.microsoft.com/office/drawing/2014/main" id="{C5B79ED8-4DBC-4538-A403-73ABE7938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0" y="1635125"/>
            <a:ext cx="458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64551" name="文本框 3">
            <a:extLst>
              <a:ext uri="{FF2B5EF4-FFF2-40B4-BE49-F238E27FC236}">
                <a16:creationId xmlns:a16="http://schemas.microsoft.com/office/drawing/2014/main" id="{77357290-144B-4410-B6BF-C542FF58F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6300" y="2127250"/>
            <a:ext cx="33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64552" name="文本框 4">
            <a:extLst>
              <a:ext uri="{FF2B5EF4-FFF2-40B4-BE49-F238E27FC236}">
                <a16:creationId xmlns:a16="http://schemas.microsoft.com/office/drawing/2014/main" id="{8E3C1231-48F4-4FD2-95B6-C7CD573AA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38" y="3517900"/>
            <a:ext cx="307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64553" name="文本框 5">
            <a:extLst>
              <a:ext uri="{FF2B5EF4-FFF2-40B4-BE49-F238E27FC236}">
                <a16:creationId xmlns:a16="http://schemas.microsoft.com/office/drawing/2014/main" id="{F839537E-5A6E-4F66-B74E-512CA3AC4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550" y="2227263"/>
            <a:ext cx="646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64554" name="文本框 6">
            <a:extLst>
              <a:ext uri="{FF2B5EF4-FFF2-40B4-BE49-F238E27FC236}">
                <a16:creationId xmlns:a16="http://schemas.microsoft.com/office/drawing/2014/main" id="{8E63D1EC-B9D6-4D2E-A399-CB6F56C60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2974975"/>
            <a:ext cx="273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64555" name="文本框 7">
            <a:extLst>
              <a:ext uri="{FF2B5EF4-FFF2-40B4-BE49-F238E27FC236}">
                <a16:creationId xmlns:a16="http://schemas.microsoft.com/office/drawing/2014/main" id="{84C8FC13-DCA9-40CC-BD6A-F5444FCA6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5422900"/>
            <a:ext cx="4365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64556" name="文本框 8">
            <a:extLst>
              <a:ext uri="{FF2B5EF4-FFF2-40B4-BE49-F238E27FC236}">
                <a16:creationId xmlns:a16="http://schemas.microsoft.com/office/drawing/2014/main" id="{6A6922FB-0609-4C9D-850F-DE10BFB9C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913" y="4835525"/>
            <a:ext cx="417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64557" name="文本框 9">
            <a:extLst>
              <a:ext uri="{FF2B5EF4-FFF2-40B4-BE49-F238E27FC236}">
                <a16:creationId xmlns:a16="http://schemas.microsoft.com/office/drawing/2014/main" id="{230C4E2D-270C-48E0-92A0-1D011786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186238"/>
            <a:ext cx="514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</a:p>
        </p:txBody>
      </p:sp>
      <p:sp>
        <p:nvSpPr>
          <p:cNvPr id="64558" name="文本框 10">
            <a:extLst>
              <a:ext uri="{FF2B5EF4-FFF2-40B4-BE49-F238E27FC236}">
                <a16:creationId xmlns:a16="http://schemas.microsoft.com/office/drawing/2014/main" id="{FC7F3D05-0473-4E2F-BD45-34AA54318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2197100"/>
            <a:ext cx="720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64559" name="文本框 11">
            <a:extLst>
              <a:ext uri="{FF2B5EF4-FFF2-40B4-BE49-F238E27FC236}">
                <a16:creationId xmlns:a16="http://schemas.microsoft.com/office/drawing/2014/main" id="{89EB5576-25DE-4729-8388-F3042F44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25" y="1744663"/>
            <a:ext cx="10017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11</a:t>
            </a:r>
          </a:p>
        </p:txBody>
      </p:sp>
      <p:sp>
        <p:nvSpPr>
          <p:cNvPr id="64560" name="文本框 12">
            <a:extLst>
              <a:ext uri="{FF2B5EF4-FFF2-40B4-BE49-F238E27FC236}">
                <a16:creationId xmlns:a16="http://schemas.microsoft.com/office/drawing/2014/main" id="{0D55BD7B-3DF2-4433-9256-03FC34A5B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3676650"/>
            <a:ext cx="701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13</a:t>
            </a:r>
          </a:p>
        </p:txBody>
      </p:sp>
      <p:sp>
        <p:nvSpPr>
          <p:cNvPr id="64561" name="文本框 13">
            <a:extLst>
              <a:ext uri="{FF2B5EF4-FFF2-40B4-BE49-F238E27FC236}">
                <a16:creationId xmlns:a16="http://schemas.microsoft.com/office/drawing/2014/main" id="{DFCD5261-0F22-4BB0-AEC5-6C96EB278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38" y="3059113"/>
            <a:ext cx="800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12</a:t>
            </a:r>
          </a:p>
        </p:txBody>
      </p:sp>
      <p:sp>
        <p:nvSpPr>
          <p:cNvPr id="64562" name="文本框 14">
            <a:extLst>
              <a:ext uri="{FF2B5EF4-FFF2-40B4-BE49-F238E27FC236}">
                <a16:creationId xmlns:a16="http://schemas.microsoft.com/office/drawing/2014/main" id="{31FC4FC5-2A6B-4644-A68A-B62609B12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752975"/>
            <a:ext cx="611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14</a:t>
            </a:r>
          </a:p>
        </p:txBody>
      </p:sp>
      <p:sp>
        <p:nvSpPr>
          <p:cNvPr id="64563" name="文本框 15">
            <a:extLst>
              <a:ext uri="{FF2B5EF4-FFF2-40B4-BE49-F238E27FC236}">
                <a16:creationId xmlns:a16="http://schemas.microsoft.com/office/drawing/2014/main" id="{0717C322-3F70-4FDC-945F-C8EEC1F14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5963" y="4140200"/>
            <a:ext cx="542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15</a:t>
            </a:r>
          </a:p>
        </p:txBody>
      </p:sp>
      <p:sp>
        <p:nvSpPr>
          <p:cNvPr id="64564" name="文本框 16">
            <a:extLst>
              <a:ext uri="{FF2B5EF4-FFF2-40B4-BE49-F238E27FC236}">
                <a16:creationId xmlns:a16="http://schemas.microsoft.com/office/drawing/2014/main" id="{76FFFCCE-0841-4039-BAE5-EFA143C55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75" y="5495925"/>
            <a:ext cx="752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16</a:t>
            </a:r>
          </a:p>
        </p:txBody>
      </p:sp>
      <p:sp>
        <p:nvSpPr>
          <p:cNvPr id="64565" name="文本框 17">
            <a:extLst>
              <a:ext uri="{FF2B5EF4-FFF2-40B4-BE49-F238E27FC236}">
                <a16:creationId xmlns:a16="http://schemas.microsoft.com/office/drawing/2014/main" id="{09B387E0-F751-4791-80DE-7E6A44347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400" y="5451475"/>
            <a:ext cx="668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17</a:t>
            </a:r>
          </a:p>
        </p:txBody>
      </p:sp>
      <p:sp>
        <p:nvSpPr>
          <p:cNvPr id="64566" name="文本框 18">
            <a:extLst>
              <a:ext uri="{FF2B5EF4-FFF2-40B4-BE49-F238E27FC236}">
                <a16:creationId xmlns:a16="http://schemas.microsoft.com/office/drawing/2014/main" id="{DD365281-C211-4FB7-806E-1268EF198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6288" y="3554413"/>
            <a:ext cx="779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18</a:t>
            </a:r>
          </a:p>
        </p:txBody>
      </p:sp>
      <p:sp>
        <p:nvSpPr>
          <p:cNvPr id="64567" name="文本框 19">
            <a:extLst>
              <a:ext uri="{FF2B5EF4-FFF2-40B4-BE49-F238E27FC236}">
                <a16:creationId xmlns:a16="http://schemas.microsoft.com/office/drawing/2014/main" id="{83CE4564-D621-4155-A8D7-2947928D4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2671763"/>
            <a:ext cx="530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19</a:t>
            </a:r>
          </a:p>
        </p:txBody>
      </p:sp>
      <p:sp>
        <p:nvSpPr>
          <p:cNvPr id="64568" name="文本框 20">
            <a:extLst>
              <a:ext uri="{FF2B5EF4-FFF2-40B4-BE49-F238E27FC236}">
                <a16:creationId xmlns:a16="http://schemas.microsoft.com/office/drawing/2014/main" id="{C35351B6-EF7D-481B-BC5D-D453148EF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2413" y="3078163"/>
            <a:ext cx="755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64569" name="文本框 21">
            <a:extLst>
              <a:ext uri="{FF2B5EF4-FFF2-40B4-BE49-F238E27FC236}">
                <a16:creationId xmlns:a16="http://schemas.microsoft.com/office/drawing/2014/main" id="{778A4B7E-83D3-41F3-952D-AC40E7627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838" y="2974975"/>
            <a:ext cx="542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21</a:t>
            </a:r>
          </a:p>
        </p:txBody>
      </p:sp>
      <p:sp>
        <p:nvSpPr>
          <p:cNvPr id="64570" name="文本框 22">
            <a:extLst>
              <a:ext uri="{FF2B5EF4-FFF2-40B4-BE49-F238E27FC236}">
                <a16:creationId xmlns:a16="http://schemas.microsoft.com/office/drawing/2014/main" id="{6068BB45-F9ED-4759-A57C-699B2DF12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150" y="4668838"/>
            <a:ext cx="588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22</a:t>
            </a:r>
          </a:p>
        </p:txBody>
      </p:sp>
      <p:sp>
        <p:nvSpPr>
          <p:cNvPr id="64571" name="文本框 23">
            <a:extLst>
              <a:ext uri="{FF2B5EF4-FFF2-40B4-BE49-F238E27FC236}">
                <a16:creationId xmlns:a16="http://schemas.microsoft.com/office/drawing/2014/main" id="{00464AF9-7DA0-4466-9325-BF47CD84E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4991100"/>
            <a:ext cx="695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23</a:t>
            </a:r>
          </a:p>
        </p:txBody>
      </p:sp>
      <p:sp>
        <p:nvSpPr>
          <p:cNvPr id="64572" name="文本框 24">
            <a:extLst>
              <a:ext uri="{FF2B5EF4-FFF2-40B4-BE49-F238E27FC236}">
                <a16:creationId xmlns:a16="http://schemas.microsoft.com/office/drawing/2014/main" id="{06E91425-F0D8-41CC-A74A-9296BB503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4225" y="5451475"/>
            <a:ext cx="58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64573" name="文本框 26">
            <a:extLst>
              <a:ext uri="{FF2B5EF4-FFF2-40B4-BE49-F238E27FC236}">
                <a16:creationId xmlns:a16="http://schemas.microsoft.com/office/drawing/2014/main" id="{6F570A2C-2232-43BF-873A-E2DBD277B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563" y="3811588"/>
            <a:ext cx="7286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64574" name="文本框 27">
            <a:extLst>
              <a:ext uri="{FF2B5EF4-FFF2-40B4-BE49-F238E27FC236}">
                <a16:creationId xmlns:a16="http://schemas.microsoft.com/office/drawing/2014/main" id="{BBCFA1E3-498D-4853-8EF4-09DBD8110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263" y="3679825"/>
            <a:ext cx="622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26</a:t>
            </a:r>
          </a:p>
        </p:txBody>
      </p:sp>
      <p:sp>
        <p:nvSpPr>
          <p:cNvPr id="64575" name="文本框 28">
            <a:extLst>
              <a:ext uri="{FF2B5EF4-FFF2-40B4-BE49-F238E27FC236}">
                <a16:creationId xmlns:a16="http://schemas.microsoft.com/office/drawing/2014/main" id="{FAD2E0D0-0DFF-4E17-8E66-E89D01A58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4427538"/>
            <a:ext cx="622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27</a:t>
            </a:r>
          </a:p>
        </p:txBody>
      </p:sp>
      <p:sp>
        <p:nvSpPr>
          <p:cNvPr id="64576" name="文本框 29">
            <a:extLst>
              <a:ext uri="{FF2B5EF4-FFF2-40B4-BE49-F238E27FC236}">
                <a16:creationId xmlns:a16="http://schemas.microsoft.com/office/drawing/2014/main" id="{38A23458-DDFB-4937-847A-C1D5BEFDB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38" y="6289675"/>
            <a:ext cx="8397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28</a:t>
            </a:r>
          </a:p>
        </p:txBody>
      </p:sp>
      <p:sp>
        <p:nvSpPr>
          <p:cNvPr id="64577" name="文本框 30">
            <a:extLst>
              <a:ext uri="{FF2B5EF4-FFF2-40B4-BE49-F238E27FC236}">
                <a16:creationId xmlns:a16="http://schemas.microsoft.com/office/drawing/2014/main" id="{A2C8DB10-1BE9-4C2F-97F6-229AB81DD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13" y="131763"/>
            <a:ext cx="40973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个省区的位置、形状</a:t>
            </a:r>
          </a:p>
        </p:txBody>
      </p:sp>
      <p:sp>
        <p:nvSpPr>
          <p:cNvPr id="64578" name="文本框 1">
            <a:extLst>
              <a:ext uri="{FF2B5EF4-FFF2-40B4-BE49-F238E27FC236}">
                <a16:creationId xmlns:a16="http://schemas.microsoft.com/office/drawing/2014/main" id="{618FAE52-646D-4053-8346-25459E83B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050" y="4306888"/>
            <a:ext cx="552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29</a:t>
            </a:r>
          </a:p>
        </p:txBody>
      </p:sp>
      <p:pic>
        <p:nvPicPr>
          <p:cNvPr id="64579" name="图片 9" descr="花2">
            <a:extLst>
              <a:ext uri="{FF2B5EF4-FFF2-40B4-BE49-F238E27FC236}">
                <a16:creationId xmlns:a16="http://schemas.microsoft.com/office/drawing/2014/main" id="{C8EFCA38-C608-441A-BD6F-572B45131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263" y="9525"/>
            <a:ext cx="17684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 nodeType="clickPar">
                      <p:stCondLst>
                        <p:cond delay="indefinite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900" decel="100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15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900" decel="100000" fill="hold"/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900" decel="1000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900" decel="1000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15369" descr="广西">
            <a:extLst>
              <a:ext uri="{FF2B5EF4-FFF2-40B4-BE49-F238E27FC236}">
                <a16:creationId xmlns:a16="http://schemas.microsoft.com/office/drawing/2014/main" id="{54F39CA5-265C-46D2-B247-2427AC30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4511675"/>
            <a:ext cx="2090737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图片 15389" descr="新疆">
            <a:extLst>
              <a:ext uri="{FF2B5EF4-FFF2-40B4-BE49-F238E27FC236}">
                <a16:creationId xmlns:a16="http://schemas.microsoft.com/office/drawing/2014/main" id="{9015415C-4832-402A-84B1-F504767A5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92075"/>
            <a:ext cx="3521075" cy="281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图片 15384" descr="西藏">
            <a:extLst>
              <a:ext uri="{FF2B5EF4-FFF2-40B4-BE49-F238E27FC236}">
                <a16:creationId xmlns:a16="http://schemas.microsoft.com/office/drawing/2014/main" id="{02D339C9-230D-4E10-94E7-3956146EB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476250"/>
            <a:ext cx="347345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图片 15372" descr="河南">
            <a:extLst>
              <a:ext uri="{FF2B5EF4-FFF2-40B4-BE49-F238E27FC236}">
                <a16:creationId xmlns:a16="http://schemas.microsoft.com/office/drawing/2014/main" id="{CF5454CF-C221-4F1C-BD33-12E72E4F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5" y="619125"/>
            <a:ext cx="1546225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图片 15374" descr="江苏">
            <a:extLst>
              <a:ext uri="{FF2B5EF4-FFF2-40B4-BE49-F238E27FC236}">
                <a16:creationId xmlns:a16="http://schemas.microsoft.com/office/drawing/2014/main" id="{0D0B86CD-D122-42AD-86BB-D8E762B5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79913"/>
            <a:ext cx="16287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4463A64-49D9-410D-B443-DB3CD5E19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2913063"/>
            <a:ext cx="26733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新疆维吾尔自治区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DCAFF-72C7-4993-9BD5-1A0F8796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075" y="2909888"/>
            <a:ext cx="26733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西藏自治区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5619F-5886-4B90-8532-18B6C1347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888" y="2803525"/>
            <a:ext cx="11779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A7631B-E9ED-4222-8CF9-A30CD5287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6302375"/>
            <a:ext cx="2441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广西壮族自治区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6491DE-D43A-4AF1-A66B-DF4E5DD89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6175375"/>
            <a:ext cx="11779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江苏省</a:t>
            </a:r>
          </a:p>
        </p:txBody>
      </p:sp>
      <p:pic>
        <p:nvPicPr>
          <p:cNvPr id="65548" name="图片 4" descr="17">
            <a:extLst>
              <a:ext uri="{FF2B5EF4-FFF2-40B4-BE49-F238E27FC236}">
                <a16:creationId xmlns:a16="http://schemas.microsoft.com/office/drawing/2014/main" id="{FBDD7949-560F-4A93-9C3D-602A21B5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4103688"/>
            <a:ext cx="103981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F8F87F-F993-49EB-AA65-99D8AAA4D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2075" y="6302375"/>
            <a:ext cx="1177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图片 1" descr="1">
            <a:extLst>
              <a:ext uri="{FF2B5EF4-FFF2-40B4-BE49-F238E27FC236}">
                <a16:creationId xmlns:a16="http://schemas.microsoft.com/office/drawing/2014/main" id="{3D0A65F1-1BC4-4AD2-AAB1-2D6454DF2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3675"/>
            <a:ext cx="409416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图片 3" descr="2">
            <a:extLst>
              <a:ext uri="{FF2B5EF4-FFF2-40B4-BE49-F238E27FC236}">
                <a16:creationId xmlns:a16="http://schemas.microsoft.com/office/drawing/2014/main" id="{46995D38-5E00-4A96-AA01-D76D614A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271463"/>
            <a:ext cx="2363787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图片 4" descr="4">
            <a:extLst>
              <a:ext uri="{FF2B5EF4-FFF2-40B4-BE49-F238E27FC236}">
                <a16:creationId xmlns:a16="http://schemas.microsoft.com/office/drawing/2014/main" id="{BC42C4A3-D85C-43F0-A52E-338E5A940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619625"/>
            <a:ext cx="2217738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图片 5" descr="5">
            <a:extLst>
              <a:ext uri="{FF2B5EF4-FFF2-40B4-BE49-F238E27FC236}">
                <a16:creationId xmlns:a16="http://schemas.microsoft.com/office/drawing/2014/main" id="{58059875-B039-43E0-9C76-69C2E688A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4937125"/>
            <a:ext cx="24923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65EB85-3F99-4DB4-B22B-3C1572C3F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747713"/>
            <a:ext cx="550862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36E484-7FD9-4BA2-96DA-AA63ACDD5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263" y="1446213"/>
            <a:ext cx="55245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陕西省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850ABC-B053-4DFF-8F95-7E86E7FBD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4810125"/>
            <a:ext cx="55245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辽宁省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102C44-CB6F-45E6-B2E8-BEF5E5BCB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9713" y="5324475"/>
            <a:ext cx="550862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湖北省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 descr="中国政区图5">
            <a:extLst>
              <a:ext uri="{FF2B5EF4-FFF2-40B4-BE49-F238E27FC236}">
                <a16:creationId xmlns:a16="http://schemas.microsoft.com/office/drawing/2014/main" id="{22BCD16A-0C39-452C-815E-0667FAAC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-79375"/>
            <a:ext cx="9766300" cy="701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">
            <a:extLst>
              <a:ext uri="{FF2B5EF4-FFF2-40B4-BE49-F238E27FC236}">
                <a16:creationId xmlns:a16="http://schemas.microsoft.com/office/drawing/2014/main" id="{BDE19606-F435-4F04-AB05-A2D896CA0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1697038"/>
            <a:ext cx="614362" cy="2908300"/>
          </a:xfrm>
          <a:prstGeom prst="rect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/>
          <a:p>
            <a:r>
              <a:rPr lang="zh-CN" altLang="en-US" sz="2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  国  政  区  图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图片 1" descr="6">
            <a:extLst>
              <a:ext uri="{FF2B5EF4-FFF2-40B4-BE49-F238E27FC236}">
                <a16:creationId xmlns:a16="http://schemas.microsoft.com/office/drawing/2014/main" id="{4A897119-7735-44BB-9161-76C642B4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-22225"/>
            <a:ext cx="3441700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图片 2" descr="7">
            <a:extLst>
              <a:ext uri="{FF2B5EF4-FFF2-40B4-BE49-F238E27FC236}">
                <a16:creationId xmlns:a16="http://schemas.microsoft.com/office/drawing/2014/main" id="{AB9E3B40-B5D8-4399-8BF7-A7CD5781C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273050"/>
            <a:ext cx="206375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图片 3" descr="8">
            <a:extLst>
              <a:ext uri="{FF2B5EF4-FFF2-40B4-BE49-F238E27FC236}">
                <a16:creationId xmlns:a16="http://schemas.microsoft.com/office/drawing/2014/main" id="{54D41CD7-4F6F-4C21-B322-F7B6D5C5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3725863"/>
            <a:ext cx="302577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图片 4" descr="9">
            <a:extLst>
              <a:ext uri="{FF2B5EF4-FFF2-40B4-BE49-F238E27FC236}">
                <a16:creationId xmlns:a16="http://schemas.microsoft.com/office/drawing/2014/main" id="{B0EF1D9B-2054-41AB-BB25-C870CD247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3" y="4530725"/>
            <a:ext cx="11811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AE097D-0AD2-4FD8-A3E9-82289B220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550" y="900113"/>
            <a:ext cx="55245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A287BD-F211-4827-BA7D-1E182F757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5913" y="765175"/>
            <a:ext cx="550862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2C0C20-8EC2-4E3C-9A9B-980CB3EE6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4873625"/>
            <a:ext cx="550863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65F6A7-DFE6-431C-981B-D8D40D238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6775" y="4368800"/>
            <a:ext cx="490538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宁夏回族自治区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1" descr="14">
            <a:extLst>
              <a:ext uri="{FF2B5EF4-FFF2-40B4-BE49-F238E27FC236}">
                <a16:creationId xmlns:a16="http://schemas.microsoft.com/office/drawing/2014/main" id="{F090645E-EA94-4D83-99DE-92E92EB91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53975"/>
            <a:ext cx="4403725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图片 2" descr="15">
            <a:extLst>
              <a:ext uri="{FF2B5EF4-FFF2-40B4-BE49-F238E27FC236}">
                <a16:creationId xmlns:a16="http://schemas.microsoft.com/office/drawing/2014/main" id="{C96201CC-46F2-42FB-9C06-21EC939EF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739775"/>
            <a:ext cx="22733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图片 3" descr="16">
            <a:extLst>
              <a:ext uri="{FF2B5EF4-FFF2-40B4-BE49-F238E27FC236}">
                <a16:creationId xmlns:a16="http://schemas.microsoft.com/office/drawing/2014/main" id="{4AB7245D-C4A4-4835-91A1-061C4903F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4918075"/>
            <a:ext cx="2608262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5D0CFC-05ED-4155-8654-7A54C63E5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88" y="350838"/>
            <a:ext cx="552450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内蒙古自治区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DF88E4-74E5-497E-B5FD-A553E9695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2400" y="1047750"/>
            <a:ext cx="5524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D753EB-3223-44D1-9AB4-7B3A343FC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5305425"/>
            <a:ext cx="550862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山东省</a:t>
            </a:r>
          </a:p>
        </p:txBody>
      </p:sp>
      <p:pic>
        <p:nvPicPr>
          <p:cNvPr id="68616" name="图片 15370" descr="贵州">
            <a:extLst>
              <a:ext uri="{FF2B5EF4-FFF2-40B4-BE49-F238E27FC236}">
                <a16:creationId xmlns:a16="http://schemas.microsoft.com/office/drawing/2014/main" id="{74E0B033-41AD-4DA1-9186-CC3A190D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38" y="4381500"/>
            <a:ext cx="22923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ECFFD1-F420-4AFB-A915-DB920B792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6963" y="6175375"/>
            <a:ext cx="11779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1" descr="18">
            <a:extLst>
              <a:ext uri="{FF2B5EF4-FFF2-40B4-BE49-F238E27FC236}">
                <a16:creationId xmlns:a16="http://schemas.microsoft.com/office/drawing/2014/main" id="{6827BB3E-0EFD-458C-8056-F8555315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73025"/>
            <a:ext cx="3222625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图片 2" descr="20">
            <a:extLst>
              <a:ext uri="{FF2B5EF4-FFF2-40B4-BE49-F238E27FC236}">
                <a16:creationId xmlns:a16="http://schemas.microsoft.com/office/drawing/2014/main" id="{2773EED8-5C04-48F4-9073-A0DA709B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203200"/>
            <a:ext cx="2046288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图片 3" descr="10">
            <a:extLst>
              <a:ext uri="{FF2B5EF4-FFF2-40B4-BE49-F238E27FC236}">
                <a16:creationId xmlns:a16="http://schemas.microsoft.com/office/drawing/2014/main" id="{D5500E66-1194-4863-8F09-93F54EF2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4695825"/>
            <a:ext cx="1833563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图片 4" descr="11">
            <a:extLst>
              <a:ext uri="{FF2B5EF4-FFF2-40B4-BE49-F238E27FC236}">
                <a16:creationId xmlns:a16="http://schemas.microsoft.com/office/drawing/2014/main" id="{0658C87D-78E0-408E-AAB2-35B4A06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5" y="3721100"/>
            <a:ext cx="1941513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55C4B4-D0E1-43E1-B878-C8F219A9E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1113" y="1152525"/>
            <a:ext cx="55086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6BDF4C-321A-4059-B847-25C663B48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2975" y="782638"/>
            <a:ext cx="55245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811D12-55D1-4F00-8AD6-7DB6B592D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575" y="5005388"/>
            <a:ext cx="614363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sz="2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70F787-42D0-49B8-87DB-6FC103E89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2975" y="4695825"/>
            <a:ext cx="550863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江西省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15390" descr="吉林">
            <a:extLst>
              <a:ext uri="{FF2B5EF4-FFF2-40B4-BE49-F238E27FC236}">
                <a16:creationId xmlns:a16="http://schemas.microsoft.com/office/drawing/2014/main" id="{038F734B-22F8-4F10-8C57-19B30FE36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53988"/>
            <a:ext cx="303212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图片 15364" descr="安徽">
            <a:extLst>
              <a:ext uri="{FF2B5EF4-FFF2-40B4-BE49-F238E27FC236}">
                <a16:creationId xmlns:a16="http://schemas.microsoft.com/office/drawing/2014/main" id="{A55416D3-2469-4A46-98ED-11641809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-19050"/>
            <a:ext cx="1970088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图片 15386" descr="浙江">
            <a:extLst>
              <a:ext uri="{FF2B5EF4-FFF2-40B4-BE49-F238E27FC236}">
                <a16:creationId xmlns:a16="http://schemas.microsoft.com/office/drawing/2014/main" id="{FCEAED8B-C1F2-441B-BA85-01BDE29B8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150" y="66675"/>
            <a:ext cx="1692275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图片 15366" descr="福建">
            <a:extLst>
              <a:ext uri="{FF2B5EF4-FFF2-40B4-BE49-F238E27FC236}">
                <a16:creationId xmlns:a16="http://schemas.microsoft.com/office/drawing/2014/main" id="{B149068A-9BF4-43FF-B4FB-32A18E0F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67138"/>
            <a:ext cx="1879600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图片 15394" descr="台湾">
            <a:extLst>
              <a:ext uri="{FF2B5EF4-FFF2-40B4-BE49-F238E27FC236}">
                <a16:creationId xmlns:a16="http://schemas.microsoft.com/office/drawing/2014/main" id="{3C436F7C-F096-48AC-B740-15931149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0" y="3543300"/>
            <a:ext cx="12636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图片 15371" descr="海南">
            <a:extLst>
              <a:ext uri="{FF2B5EF4-FFF2-40B4-BE49-F238E27FC236}">
                <a16:creationId xmlns:a16="http://schemas.microsoft.com/office/drawing/2014/main" id="{16F23576-27E5-47A5-B0DB-BEE9839F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4411663"/>
            <a:ext cx="1755775" cy="14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9700DA-71F5-4744-9196-35FB24584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2435225"/>
            <a:ext cx="1177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A073B8-FD96-4F3C-AEF4-DC73EE46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700338"/>
            <a:ext cx="11779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D8C98-8FEF-4200-BADD-F8F4B2A46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9225" y="2514600"/>
            <a:ext cx="11779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B63FB4-F378-4CF6-B00F-638AB8C58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376988"/>
            <a:ext cx="11779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A84B7F-9B4C-4926-9F40-8579A9805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75" y="6157913"/>
            <a:ext cx="11779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海南省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57F65-4A5A-4117-9851-5486EF6E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325" y="6376988"/>
            <a:ext cx="11779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44033">
            <a:extLst>
              <a:ext uri="{FF2B5EF4-FFF2-40B4-BE49-F238E27FC236}">
                <a16:creationId xmlns:a16="http://schemas.microsoft.com/office/drawing/2014/main" id="{7C39615A-6C07-45ED-BE59-755DC6754388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631950" y="5876925"/>
            <a:ext cx="3592513" cy="533400"/>
          </a:xfrm>
          <a:effectLst>
            <a:outerShdw dist="35921" dir="2700000" algn="ctr" rotWithShape="0">
              <a:srgbClr val="00FFCC"/>
            </a:outerShdw>
          </a:effectLst>
        </p:spPr>
        <p:txBody>
          <a:bodyPr/>
          <a:lstStyle/>
          <a:p>
            <a:r>
              <a:rPr lang="zh-CN" altLang="en-US" sz="3200" b="1">
                <a:ea typeface="全新硬笔楷书简" pitchFamily="2" charset="-122"/>
              </a:rPr>
              <a:t>自北向南读出临海的省级行政单位</a:t>
            </a:r>
          </a:p>
        </p:txBody>
      </p:sp>
      <p:pic>
        <p:nvPicPr>
          <p:cNvPr id="71683" name="图片 44034" descr="中国行政区图02">
            <a:extLst>
              <a:ext uri="{FF2B5EF4-FFF2-40B4-BE49-F238E27FC236}">
                <a16:creationId xmlns:a16="http://schemas.microsoft.com/office/drawing/2014/main" id="{BDB5E763-08B6-4394-AADC-7EF634F26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0"/>
            <a:ext cx="7877175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图片 44035" descr="辽宁">
            <a:extLst>
              <a:ext uri="{FF2B5EF4-FFF2-40B4-BE49-F238E27FC236}">
                <a16:creationId xmlns:a16="http://schemas.microsoft.com/office/drawing/2014/main" id="{0826E5E0-DD01-4067-B06A-50AEEC53D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828800"/>
            <a:ext cx="881063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图片 44037" descr="河北">
            <a:extLst>
              <a:ext uri="{FF2B5EF4-FFF2-40B4-BE49-F238E27FC236}">
                <a16:creationId xmlns:a16="http://schemas.microsoft.com/office/drawing/2014/main" id="{5A67BABF-4C67-48FF-8B97-5F75215D0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079625"/>
            <a:ext cx="811213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图片 44039" descr="天津">
            <a:extLst>
              <a:ext uri="{FF2B5EF4-FFF2-40B4-BE49-F238E27FC236}">
                <a16:creationId xmlns:a16="http://schemas.microsoft.com/office/drawing/2014/main" id="{840F9A43-6215-4156-8FFB-C4F4C02E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3" y="2492375"/>
            <a:ext cx="1762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直接连接符 44041">
            <a:extLst>
              <a:ext uri="{FF2B5EF4-FFF2-40B4-BE49-F238E27FC236}">
                <a16:creationId xmlns:a16="http://schemas.microsoft.com/office/drawing/2014/main" id="{3E2C7FFD-8721-4018-8F0D-27A177D0E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667000"/>
            <a:ext cx="9906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4044" name="图片 44043" descr="山东">
            <a:extLst>
              <a:ext uri="{FF2B5EF4-FFF2-40B4-BE49-F238E27FC236}">
                <a16:creationId xmlns:a16="http://schemas.microsoft.com/office/drawing/2014/main" id="{6DC3BF81-C700-4CDC-A523-017A9DD53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8" y="2897188"/>
            <a:ext cx="10429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6" name="图片 44045" descr="江苏">
            <a:extLst>
              <a:ext uri="{FF2B5EF4-FFF2-40B4-BE49-F238E27FC236}">
                <a16:creationId xmlns:a16="http://schemas.microsoft.com/office/drawing/2014/main" id="{DEA0E758-8533-40C5-9037-8B12B133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429000"/>
            <a:ext cx="9620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8" name="图片 44047" descr="上海">
            <a:extLst>
              <a:ext uri="{FF2B5EF4-FFF2-40B4-BE49-F238E27FC236}">
                <a16:creationId xmlns:a16="http://schemas.microsoft.com/office/drawing/2014/main" id="{8306FFA5-DC5B-4F62-927C-18AD2B49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114800"/>
            <a:ext cx="11906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1" name="直接连接符 44049">
            <a:extLst>
              <a:ext uri="{FF2B5EF4-FFF2-40B4-BE49-F238E27FC236}">
                <a16:creationId xmlns:a16="http://schemas.microsoft.com/office/drawing/2014/main" id="{D4C5C049-42C4-4B66-9261-462B91368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41910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4052" name="图片 44051" descr="浙江">
            <a:extLst>
              <a:ext uri="{FF2B5EF4-FFF2-40B4-BE49-F238E27FC236}">
                <a16:creationId xmlns:a16="http://schemas.microsoft.com/office/drawing/2014/main" id="{09890C95-0C87-43F3-826A-8BED4C74C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88" y="4206875"/>
            <a:ext cx="606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4" name="图片 44053" descr="福建">
            <a:extLst>
              <a:ext uri="{FF2B5EF4-FFF2-40B4-BE49-F238E27FC236}">
                <a16:creationId xmlns:a16="http://schemas.microsoft.com/office/drawing/2014/main" id="{6A1B9077-43AD-4A54-9FA6-B745B207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3" y="4802188"/>
            <a:ext cx="652462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6" name="图片 44055" descr="台湾">
            <a:extLst>
              <a:ext uri="{FF2B5EF4-FFF2-40B4-BE49-F238E27FC236}">
                <a16:creationId xmlns:a16="http://schemas.microsoft.com/office/drawing/2014/main" id="{0DA2A1CD-FE5A-45FA-91B0-9CB1939F8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25" y="5260975"/>
            <a:ext cx="2587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8" name="图片 44057" descr="广东">
            <a:extLst>
              <a:ext uri="{FF2B5EF4-FFF2-40B4-BE49-F238E27FC236}">
                <a16:creationId xmlns:a16="http://schemas.microsoft.com/office/drawing/2014/main" id="{5DB1AAB4-AE1E-48D4-84C6-59A10483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334000"/>
            <a:ext cx="118745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60" name="椭圆 44059">
            <a:extLst>
              <a:ext uri="{FF2B5EF4-FFF2-40B4-BE49-F238E27FC236}">
                <a16:creationId xmlns:a16="http://schemas.microsoft.com/office/drawing/2014/main" id="{326E3B39-B36F-45FE-B8E1-B799A154D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791200"/>
            <a:ext cx="76200" cy="1524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61" name="椭圆 44060">
            <a:extLst>
              <a:ext uri="{FF2B5EF4-FFF2-40B4-BE49-F238E27FC236}">
                <a16:creationId xmlns:a16="http://schemas.microsoft.com/office/drawing/2014/main" id="{02293702-8FCE-4188-923B-9A8A3936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867400"/>
            <a:ext cx="76200" cy="1524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8" name="直接连接符 44062">
            <a:extLst>
              <a:ext uri="{FF2B5EF4-FFF2-40B4-BE49-F238E27FC236}">
                <a16:creationId xmlns:a16="http://schemas.microsoft.com/office/drawing/2014/main" id="{F9FA55D6-AE1E-4C1E-A3A5-7C9140AF51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867400"/>
            <a:ext cx="2286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9" name="直接连接符 44065">
            <a:extLst>
              <a:ext uri="{FF2B5EF4-FFF2-40B4-BE49-F238E27FC236}">
                <a16:creationId xmlns:a16="http://schemas.microsoft.com/office/drawing/2014/main" id="{20905AF7-D29E-480C-9C2A-DCC800CFC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5943600"/>
            <a:ext cx="330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4068" name="图片 44067" descr="海南">
            <a:extLst>
              <a:ext uri="{FF2B5EF4-FFF2-40B4-BE49-F238E27FC236}">
                <a16:creationId xmlns:a16="http://schemas.microsoft.com/office/drawing/2014/main" id="{5B62E243-ADB6-44DF-978F-8C9410668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6308725"/>
            <a:ext cx="3952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70" name="图片 44069" descr="广西">
            <a:extLst>
              <a:ext uri="{FF2B5EF4-FFF2-40B4-BE49-F238E27FC236}">
                <a16:creationId xmlns:a16="http://schemas.microsoft.com/office/drawing/2014/main" id="{3879C263-522D-4F2C-8DB9-D1B78ABF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5208588"/>
            <a:ext cx="1195388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2" name="文本框 1">
            <a:extLst>
              <a:ext uri="{FF2B5EF4-FFF2-40B4-BE49-F238E27FC236}">
                <a16:creationId xmlns:a16="http://schemas.microsoft.com/office/drawing/2014/main" id="{D978E0C1-3D90-4A9F-B06C-43F5C228B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25" y="2079625"/>
            <a:ext cx="3476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1703" name="文本框 2">
            <a:extLst>
              <a:ext uri="{FF2B5EF4-FFF2-40B4-BE49-F238E27FC236}">
                <a16:creationId xmlns:a16="http://schemas.microsoft.com/office/drawing/2014/main" id="{9E747E5B-6F28-44AA-B3BB-B3192B18E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9088" y="2257425"/>
            <a:ext cx="25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71704" name="文本框 3">
            <a:extLst>
              <a:ext uri="{FF2B5EF4-FFF2-40B4-BE49-F238E27FC236}">
                <a16:creationId xmlns:a16="http://schemas.microsoft.com/office/drawing/2014/main" id="{363566E6-A124-4E08-B763-C119B7D19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0" y="2717800"/>
            <a:ext cx="400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71705" name="文本框 4">
            <a:extLst>
              <a:ext uri="{FF2B5EF4-FFF2-40B4-BE49-F238E27FC236}">
                <a16:creationId xmlns:a16="http://schemas.microsoft.com/office/drawing/2014/main" id="{C8D0867F-49B2-4055-8D3C-3DCD2C447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525" y="2998788"/>
            <a:ext cx="3952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71706" name="文本框 5">
            <a:extLst>
              <a:ext uri="{FF2B5EF4-FFF2-40B4-BE49-F238E27FC236}">
                <a16:creationId xmlns:a16="http://schemas.microsoft.com/office/drawing/2014/main" id="{E33716F3-3BC8-4E5E-98CF-4C1175D9D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6275" y="3741738"/>
            <a:ext cx="247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1707" name="文本框 6">
            <a:extLst>
              <a:ext uri="{FF2B5EF4-FFF2-40B4-BE49-F238E27FC236}">
                <a16:creationId xmlns:a16="http://schemas.microsoft.com/office/drawing/2014/main" id="{3C53F197-CFF9-4B34-BBCF-61AAE45BE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7375" y="4065588"/>
            <a:ext cx="292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71708" name="文本框 7">
            <a:extLst>
              <a:ext uri="{FF2B5EF4-FFF2-40B4-BE49-F238E27FC236}">
                <a16:creationId xmlns:a16="http://schemas.microsoft.com/office/drawing/2014/main" id="{EEAD6E83-B9D2-4EAB-875A-E070106AF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600" y="4473575"/>
            <a:ext cx="276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1709" name="文本框 8">
            <a:extLst>
              <a:ext uri="{FF2B5EF4-FFF2-40B4-BE49-F238E27FC236}">
                <a16:creationId xmlns:a16="http://schemas.microsoft.com/office/drawing/2014/main" id="{D52D5273-658A-4BC5-8BF5-86A9EE58A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88" y="4995863"/>
            <a:ext cx="2206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71710" name="文本框 9">
            <a:extLst>
              <a:ext uri="{FF2B5EF4-FFF2-40B4-BE49-F238E27FC236}">
                <a16:creationId xmlns:a16="http://schemas.microsoft.com/office/drawing/2014/main" id="{FBFCF6C8-9394-49E9-B919-9FFF3FA82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7925" y="5529263"/>
            <a:ext cx="322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</a:p>
        </p:txBody>
      </p:sp>
      <p:sp>
        <p:nvSpPr>
          <p:cNvPr id="71711" name="文本框 10">
            <a:extLst>
              <a:ext uri="{FF2B5EF4-FFF2-40B4-BE49-F238E27FC236}">
                <a16:creationId xmlns:a16="http://schemas.microsoft.com/office/drawing/2014/main" id="{B10CCD88-3997-4D86-9400-DB519036F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975" y="6030913"/>
            <a:ext cx="784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11</a:t>
            </a:r>
          </a:p>
        </p:txBody>
      </p:sp>
      <p:sp>
        <p:nvSpPr>
          <p:cNvPr id="71712" name="文本框 11">
            <a:extLst>
              <a:ext uri="{FF2B5EF4-FFF2-40B4-BE49-F238E27FC236}">
                <a16:creationId xmlns:a16="http://schemas.microsoft.com/office/drawing/2014/main" id="{44E119C7-A96E-495E-9E0B-15412CC5B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8550" y="5435600"/>
            <a:ext cx="673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71713" name="文本框 12">
            <a:extLst>
              <a:ext uri="{FF2B5EF4-FFF2-40B4-BE49-F238E27FC236}">
                <a16:creationId xmlns:a16="http://schemas.microsoft.com/office/drawing/2014/main" id="{EBD07E7C-4760-4BF2-AA8B-13C56CABA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25" y="6543675"/>
            <a:ext cx="669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12</a:t>
            </a:r>
          </a:p>
        </p:txBody>
      </p:sp>
      <p:sp>
        <p:nvSpPr>
          <p:cNvPr id="71714" name="文本框 13">
            <a:extLst>
              <a:ext uri="{FF2B5EF4-FFF2-40B4-BE49-F238E27FC236}">
                <a16:creationId xmlns:a16="http://schemas.microsoft.com/office/drawing/2014/main" id="{3D556414-9412-4E2C-BF0A-A2907D924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638" y="5518150"/>
            <a:ext cx="750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14</a:t>
            </a:r>
          </a:p>
        </p:txBody>
      </p:sp>
      <p:sp>
        <p:nvSpPr>
          <p:cNvPr id="71715" name="文本框 14">
            <a:extLst>
              <a:ext uri="{FF2B5EF4-FFF2-40B4-BE49-F238E27FC236}">
                <a16:creationId xmlns:a16="http://schemas.microsoft.com/office/drawing/2014/main" id="{11486F7F-951B-4B8F-9D3A-4599B91AA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925" y="6278563"/>
            <a:ext cx="60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40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40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40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40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0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45057">
            <a:extLst>
              <a:ext uri="{FF2B5EF4-FFF2-40B4-BE49-F238E27FC236}">
                <a16:creationId xmlns:a16="http://schemas.microsoft.com/office/drawing/2014/main" id="{8EF3000F-5162-4664-BC3A-C50A89119A8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8925" y="5516563"/>
            <a:ext cx="3600450" cy="1322387"/>
          </a:xfrm>
          <a:effectLst>
            <a:outerShdw dist="35921" dir="2700000" algn="ctr" rotWithShape="0">
              <a:srgbClr val="00FFCC"/>
            </a:outerShdw>
          </a:effectLst>
        </p:spPr>
        <p:txBody>
          <a:bodyPr/>
          <a:lstStyle/>
          <a:p>
            <a:r>
              <a:rPr lang="zh-CN" altLang="en-US" sz="3200" b="1">
                <a:ea typeface="全新硬笔楷书简" pitchFamily="2" charset="-122"/>
              </a:rPr>
              <a:t>读出有陆上邻国的省级行政单位</a:t>
            </a:r>
          </a:p>
        </p:txBody>
      </p:sp>
      <p:pic>
        <p:nvPicPr>
          <p:cNvPr id="72707" name="图片 45058" descr="中国行政区图02">
            <a:extLst>
              <a:ext uri="{FF2B5EF4-FFF2-40B4-BE49-F238E27FC236}">
                <a16:creationId xmlns:a16="http://schemas.microsoft.com/office/drawing/2014/main" id="{1C79311B-E352-4DC4-AEEB-0010E2D3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0"/>
            <a:ext cx="7877175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图片 45059" descr="辽宁">
            <a:extLst>
              <a:ext uri="{FF2B5EF4-FFF2-40B4-BE49-F238E27FC236}">
                <a16:creationId xmlns:a16="http://schemas.microsoft.com/office/drawing/2014/main" id="{63422937-7B1C-4592-B929-8FA14A3EF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828800"/>
            <a:ext cx="881063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图片 45061" descr="吉林">
            <a:extLst>
              <a:ext uri="{FF2B5EF4-FFF2-40B4-BE49-F238E27FC236}">
                <a16:creationId xmlns:a16="http://schemas.microsoft.com/office/drawing/2014/main" id="{5DF46421-D89E-41AD-B1D4-6CF19700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95400"/>
            <a:ext cx="1258888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图片 45063" descr="黑龙江">
            <a:extLst>
              <a:ext uri="{FF2B5EF4-FFF2-40B4-BE49-F238E27FC236}">
                <a16:creationId xmlns:a16="http://schemas.microsoft.com/office/drawing/2014/main" id="{45770458-E687-4B21-B539-593A4FEC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0"/>
            <a:ext cx="1655763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图片 45065" descr="内蒙古">
            <a:extLst>
              <a:ext uri="{FF2B5EF4-FFF2-40B4-BE49-F238E27FC236}">
                <a16:creationId xmlns:a16="http://schemas.microsoft.com/office/drawing/2014/main" id="{01ABA03B-481A-4597-AA84-4F0F642C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0"/>
            <a:ext cx="34575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8" name="图片 45067" descr="甘肃">
            <a:extLst>
              <a:ext uri="{FF2B5EF4-FFF2-40B4-BE49-F238E27FC236}">
                <a16:creationId xmlns:a16="http://schemas.microsoft.com/office/drawing/2014/main" id="{89930087-F8CB-4D14-ABDC-5A01594C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1922463"/>
            <a:ext cx="22320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0" name="图片 45069" descr="新疆">
            <a:extLst>
              <a:ext uri="{FF2B5EF4-FFF2-40B4-BE49-F238E27FC236}">
                <a16:creationId xmlns:a16="http://schemas.microsoft.com/office/drawing/2014/main" id="{FBE7FFE6-41C9-43FD-8FBF-A0CAC3D15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603250"/>
            <a:ext cx="3081337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2" name="图片 45071" descr="西藏">
            <a:extLst>
              <a:ext uri="{FF2B5EF4-FFF2-40B4-BE49-F238E27FC236}">
                <a16:creationId xmlns:a16="http://schemas.microsoft.com/office/drawing/2014/main" id="{4212C9DF-DF60-46F9-B29C-0CEEFA16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852738"/>
            <a:ext cx="296227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4" name="图片 45073" descr="云南">
            <a:extLst>
              <a:ext uri="{FF2B5EF4-FFF2-40B4-BE49-F238E27FC236}">
                <a16:creationId xmlns:a16="http://schemas.microsoft.com/office/drawing/2014/main" id="{EDB772DD-2D08-435C-8D2C-50E81D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8" y="4508500"/>
            <a:ext cx="13970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6" name="图片 45075" descr="广西">
            <a:extLst>
              <a:ext uri="{FF2B5EF4-FFF2-40B4-BE49-F238E27FC236}">
                <a16:creationId xmlns:a16="http://schemas.microsoft.com/office/drawing/2014/main" id="{10620723-5CAB-4082-86F5-6395758C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181600"/>
            <a:ext cx="1195388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7" name="文本框 1">
            <a:extLst>
              <a:ext uri="{FF2B5EF4-FFF2-40B4-BE49-F238E27FC236}">
                <a16:creationId xmlns:a16="http://schemas.microsoft.com/office/drawing/2014/main" id="{FEF086BD-9F93-4F87-9358-B865C40F1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463" y="2025650"/>
            <a:ext cx="584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2718" name="文本框 2">
            <a:extLst>
              <a:ext uri="{FF2B5EF4-FFF2-40B4-BE49-F238E27FC236}">
                <a16:creationId xmlns:a16="http://schemas.microsoft.com/office/drawing/2014/main" id="{38226C9F-328C-449A-9890-C8AE5F2F5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7950" y="1577975"/>
            <a:ext cx="482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72719" name="文本框 3">
            <a:extLst>
              <a:ext uri="{FF2B5EF4-FFF2-40B4-BE49-F238E27FC236}">
                <a16:creationId xmlns:a16="http://schemas.microsoft.com/office/drawing/2014/main" id="{917A5692-322F-4723-B46C-EF4300244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8588" y="793750"/>
            <a:ext cx="6778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72720" name="文本框 4">
            <a:extLst>
              <a:ext uri="{FF2B5EF4-FFF2-40B4-BE49-F238E27FC236}">
                <a16:creationId xmlns:a16="http://schemas.microsoft.com/office/drawing/2014/main" id="{15D7DD8C-AD94-4F5A-A830-1F3ED2BDF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7938" y="1641475"/>
            <a:ext cx="6270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72721" name="文本框 5">
            <a:extLst>
              <a:ext uri="{FF2B5EF4-FFF2-40B4-BE49-F238E27FC236}">
                <a16:creationId xmlns:a16="http://schemas.microsoft.com/office/drawing/2014/main" id="{41F0EE2C-0C1D-492C-814F-6E8E415AC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525" y="2243138"/>
            <a:ext cx="552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72722" name="文本框 6">
            <a:extLst>
              <a:ext uri="{FF2B5EF4-FFF2-40B4-BE49-F238E27FC236}">
                <a16:creationId xmlns:a16="http://schemas.microsoft.com/office/drawing/2014/main" id="{F4EF140C-787C-4031-AC90-35E97E52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00" y="1671638"/>
            <a:ext cx="892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72723" name="文本框 7">
            <a:extLst>
              <a:ext uri="{FF2B5EF4-FFF2-40B4-BE49-F238E27FC236}">
                <a16:creationId xmlns:a16="http://schemas.microsoft.com/office/drawing/2014/main" id="{7B769167-4C4A-4B2A-91D0-D19B102D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138" y="354488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2724" name="文本框 8">
            <a:extLst>
              <a:ext uri="{FF2B5EF4-FFF2-40B4-BE49-F238E27FC236}">
                <a16:creationId xmlns:a16="http://schemas.microsoft.com/office/drawing/2014/main" id="{CEA1D857-F16E-427D-9795-39A7DF6A3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150" y="5248275"/>
            <a:ext cx="615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72725" name="文本框 9">
            <a:extLst>
              <a:ext uri="{FF2B5EF4-FFF2-40B4-BE49-F238E27FC236}">
                <a16:creationId xmlns:a16="http://schemas.microsoft.com/office/drawing/2014/main" id="{86597A83-BDBE-466C-8E83-5D3168F2A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4800" y="5476875"/>
            <a:ext cx="449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0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47105">
            <a:extLst>
              <a:ext uri="{FF2B5EF4-FFF2-40B4-BE49-F238E27FC236}">
                <a16:creationId xmlns:a16="http://schemas.microsoft.com/office/drawing/2014/main" id="{1683B9DA-3200-4594-8642-08EDF0935636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703388" y="5805488"/>
            <a:ext cx="3409950" cy="609600"/>
          </a:xfrm>
          <a:effectLst>
            <a:outerShdw dist="35921" dir="2700000" algn="ctr" rotWithShape="0">
              <a:srgbClr val="00FFCC"/>
            </a:outerShdw>
          </a:effectLst>
        </p:spPr>
        <p:txBody>
          <a:bodyPr/>
          <a:lstStyle/>
          <a:p>
            <a:r>
              <a:rPr lang="zh-CN" altLang="en-US" sz="3200" b="1">
                <a:ea typeface="全新硬笔楷书简" pitchFamily="2" charset="-122"/>
              </a:rPr>
              <a:t>读出黄河沿线的省级行政单位</a:t>
            </a:r>
          </a:p>
        </p:txBody>
      </p:sp>
      <p:pic>
        <p:nvPicPr>
          <p:cNvPr id="73731" name="图片 47106" descr="中国行政区图02">
            <a:extLst>
              <a:ext uri="{FF2B5EF4-FFF2-40B4-BE49-F238E27FC236}">
                <a16:creationId xmlns:a16="http://schemas.microsoft.com/office/drawing/2014/main" id="{326A7BBF-7B38-4F4B-B396-A41F41095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0"/>
            <a:ext cx="7877175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图片 47107" descr="内蒙古">
            <a:extLst>
              <a:ext uri="{FF2B5EF4-FFF2-40B4-BE49-F238E27FC236}">
                <a16:creationId xmlns:a16="http://schemas.microsoft.com/office/drawing/2014/main" id="{D2759789-B108-4DFF-AB0E-7CACBEB3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0"/>
            <a:ext cx="34575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图片 47108" descr="甘肃">
            <a:extLst>
              <a:ext uri="{FF2B5EF4-FFF2-40B4-BE49-F238E27FC236}">
                <a16:creationId xmlns:a16="http://schemas.microsoft.com/office/drawing/2014/main" id="{EECCF639-76D2-48D5-9F61-45CA6A2A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05000"/>
            <a:ext cx="22320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图片 47109" descr="河南">
            <a:extLst>
              <a:ext uri="{FF2B5EF4-FFF2-40B4-BE49-F238E27FC236}">
                <a16:creationId xmlns:a16="http://schemas.microsoft.com/office/drawing/2014/main" id="{B3ACD857-F430-4802-9411-2765FD0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255963"/>
            <a:ext cx="86677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图片 47110" descr="宁夏">
            <a:extLst>
              <a:ext uri="{FF2B5EF4-FFF2-40B4-BE49-F238E27FC236}">
                <a16:creationId xmlns:a16="http://schemas.microsoft.com/office/drawing/2014/main" id="{12D2F84F-E2CC-45CE-AF41-C648A6E0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770188"/>
            <a:ext cx="4175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图片 47111" descr="青海">
            <a:extLst>
              <a:ext uri="{FF2B5EF4-FFF2-40B4-BE49-F238E27FC236}">
                <a16:creationId xmlns:a16="http://schemas.microsoft.com/office/drawing/2014/main" id="{99A7FFF9-8E9D-4818-B65A-5C6D93C2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2586038"/>
            <a:ext cx="1939925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图片 47112" descr="山东">
            <a:extLst>
              <a:ext uri="{FF2B5EF4-FFF2-40B4-BE49-F238E27FC236}">
                <a16:creationId xmlns:a16="http://schemas.microsoft.com/office/drawing/2014/main" id="{E590BB91-FCF1-4506-B8D5-D98C98291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895600"/>
            <a:ext cx="10429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4" name="图片 47113" descr="陕西">
            <a:extLst>
              <a:ext uri="{FF2B5EF4-FFF2-40B4-BE49-F238E27FC236}">
                <a16:creationId xmlns:a16="http://schemas.microsoft.com/office/drawing/2014/main" id="{313343F6-CF43-4257-8B65-88911E98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717800"/>
            <a:ext cx="792163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5" name="图片 47114" descr="四川">
            <a:extLst>
              <a:ext uri="{FF2B5EF4-FFF2-40B4-BE49-F238E27FC236}">
                <a16:creationId xmlns:a16="http://schemas.microsoft.com/office/drawing/2014/main" id="{FD974DBA-A050-47E5-9EBD-FAA6961CD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57600"/>
            <a:ext cx="16414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6" name="图片 47115" descr="山西">
            <a:extLst>
              <a:ext uri="{FF2B5EF4-FFF2-40B4-BE49-F238E27FC236}">
                <a16:creationId xmlns:a16="http://schemas.microsoft.com/office/drawing/2014/main" id="{8E942A04-0D31-4C72-8162-189F89D3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38400"/>
            <a:ext cx="554038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41" name="任意多边形 47116">
            <a:hlinkClick r:id="" action="ppaction://noaction">
              <a:snd r:embed="rId14" name="glass.wav"/>
            </a:hlinkClick>
            <a:extLst>
              <a:ext uri="{FF2B5EF4-FFF2-40B4-BE49-F238E27FC236}">
                <a16:creationId xmlns:a16="http://schemas.microsoft.com/office/drawing/2014/main" id="{A272EEF6-9DFC-4C4E-BE81-CFB7102C0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2514600"/>
            <a:ext cx="3105150" cy="1408113"/>
          </a:xfrm>
          <a:custGeom>
            <a:avLst/>
            <a:gdLst>
              <a:gd name="T0" fmla="*/ 0 w 1956"/>
              <a:gd name="T1" fmla="*/ 521 h 887"/>
              <a:gd name="T2" fmla="*/ 110 w 1956"/>
              <a:gd name="T3" fmla="*/ 576 h 887"/>
              <a:gd name="T4" fmla="*/ 164 w 1956"/>
              <a:gd name="T5" fmla="*/ 585 h 887"/>
              <a:gd name="T6" fmla="*/ 219 w 1956"/>
              <a:gd name="T7" fmla="*/ 603 h 887"/>
              <a:gd name="T8" fmla="*/ 311 w 1956"/>
              <a:gd name="T9" fmla="*/ 713 h 887"/>
              <a:gd name="T10" fmla="*/ 338 w 1956"/>
              <a:gd name="T11" fmla="*/ 768 h 887"/>
              <a:gd name="T12" fmla="*/ 384 w 1956"/>
              <a:gd name="T13" fmla="*/ 805 h 887"/>
              <a:gd name="T14" fmla="*/ 475 w 1956"/>
              <a:gd name="T15" fmla="*/ 878 h 887"/>
              <a:gd name="T16" fmla="*/ 503 w 1956"/>
              <a:gd name="T17" fmla="*/ 887 h 887"/>
              <a:gd name="T18" fmla="*/ 558 w 1956"/>
              <a:gd name="T19" fmla="*/ 823 h 887"/>
              <a:gd name="T20" fmla="*/ 521 w 1956"/>
              <a:gd name="T21" fmla="*/ 768 h 887"/>
              <a:gd name="T22" fmla="*/ 457 w 1956"/>
              <a:gd name="T23" fmla="*/ 695 h 887"/>
              <a:gd name="T24" fmla="*/ 420 w 1956"/>
              <a:gd name="T25" fmla="*/ 649 h 887"/>
              <a:gd name="T26" fmla="*/ 402 w 1956"/>
              <a:gd name="T27" fmla="*/ 585 h 887"/>
              <a:gd name="T28" fmla="*/ 384 w 1956"/>
              <a:gd name="T29" fmla="*/ 530 h 887"/>
              <a:gd name="T30" fmla="*/ 777 w 1956"/>
              <a:gd name="T31" fmla="*/ 457 h 887"/>
              <a:gd name="T32" fmla="*/ 832 w 1956"/>
              <a:gd name="T33" fmla="*/ 439 h 887"/>
              <a:gd name="T34" fmla="*/ 859 w 1956"/>
              <a:gd name="T35" fmla="*/ 430 h 887"/>
              <a:gd name="T36" fmla="*/ 896 w 1956"/>
              <a:gd name="T37" fmla="*/ 320 h 887"/>
              <a:gd name="T38" fmla="*/ 914 w 1956"/>
              <a:gd name="T39" fmla="*/ 247 h 887"/>
              <a:gd name="T40" fmla="*/ 960 w 1956"/>
              <a:gd name="T41" fmla="*/ 0 h 887"/>
              <a:gd name="T42" fmla="*/ 1115 w 1956"/>
              <a:gd name="T43" fmla="*/ 27 h 887"/>
              <a:gd name="T44" fmla="*/ 1198 w 1956"/>
              <a:gd name="T45" fmla="*/ 55 h 887"/>
              <a:gd name="T46" fmla="*/ 1225 w 1956"/>
              <a:gd name="T47" fmla="*/ 64 h 887"/>
              <a:gd name="T48" fmla="*/ 1289 w 1956"/>
              <a:gd name="T49" fmla="*/ 128 h 887"/>
              <a:gd name="T50" fmla="*/ 1262 w 1956"/>
              <a:gd name="T51" fmla="*/ 283 h 887"/>
              <a:gd name="T52" fmla="*/ 1289 w 1956"/>
              <a:gd name="T53" fmla="*/ 384 h 887"/>
              <a:gd name="T54" fmla="*/ 1298 w 1956"/>
              <a:gd name="T55" fmla="*/ 411 h 887"/>
              <a:gd name="T56" fmla="*/ 1316 w 1956"/>
              <a:gd name="T57" fmla="*/ 430 h 887"/>
              <a:gd name="T58" fmla="*/ 1289 w 1956"/>
              <a:gd name="T59" fmla="*/ 421 h 887"/>
              <a:gd name="T60" fmla="*/ 1280 w 1956"/>
              <a:gd name="T61" fmla="*/ 466 h 887"/>
              <a:gd name="T62" fmla="*/ 1262 w 1956"/>
              <a:gd name="T63" fmla="*/ 521 h 887"/>
              <a:gd name="T64" fmla="*/ 1298 w 1956"/>
              <a:gd name="T65" fmla="*/ 713 h 887"/>
              <a:gd name="T66" fmla="*/ 1399 w 1956"/>
              <a:gd name="T67" fmla="*/ 649 h 887"/>
              <a:gd name="T68" fmla="*/ 1518 w 1956"/>
              <a:gd name="T69" fmla="*/ 658 h 887"/>
              <a:gd name="T70" fmla="*/ 1582 w 1956"/>
              <a:gd name="T71" fmla="*/ 594 h 887"/>
              <a:gd name="T72" fmla="*/ 1655 w 1956"/>
              <a:gd name="T73" fmla="*/ 539 h 887"/>
              <a:gd name="T74" fmla="*/ 1737 w 1956"/>
              <a:gd name="T75" fmla="*/ 485 h 887"/>
              <a:gd name="T76" fmla="*/ 1810 w 1956"/>
              <a:gd name="T77" fmla="*/ 439 h 887"/>
              <a:gd name="T78" fmla="*/ 1874 w 1956"/>
              <a:gd name="T79" fmla="*/ 384 h 887"/>
              <a:gd name="T80" fmla="*/ 1929 w 1956"/>
              <a:gd name="T81" fmla="*/ 311 h 887"/>
              <a:gd name="T82" fmla="*/ 1956 w 1956"/>
              <a:gd name="T83" fmla="*/ 238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56" h="887">
                <a:moveTo>
                  <a:pt x="0" y="521"/>
                </a:moveTo>
                <a:cubicBezTo>
                  <a:pt x="51" y="534"/>
                  <a:pt x="61" y="565"/>
                  <a:pt x="110" y="576"/>
                </a:cubicBezTo>
                <a:cubicBezTo>
                  <a:pt x="128" y="580"/>
                  <a:pt x="146" y="581"/>
                  <a:pt x="164" y="585"/>
                </a:cubicBezTo>
                <a:cubicBezTo>
                  <a:pt x="183" y="590"/>
                  <a:pt x="219" y="603"/>
                  <a:pt x="219" y="603"/>
                </a:cubicBezTo>
                <a:cubicBezTo>
                  <a:pt x="261" y="645"/>
                  <a:pt x="255" y="695"/>
                  <a:pt x="311" y="713"/>
                </a:cubicBezTo>
                <a:cubicBezTo>
                  <a:pt x="322" y="730"/>
                  <a:pt x="325" y="752"/>
                  <a:pt x="338" y="768"/>
                </a:cubicBezTo>
                <a:cubicBezTo>
                  <a:pt x="350" y="783"/>
                  <a:pt x="370" y="791"/>
                  <a:pt x="384" y="805"/>
                </a:cubicBezTo>
                <a:cubicBezTo>
                  <a:pt x="401" y="856"/>
                  <a:pt x="424" y="861"/>
                  <a:pt x="475" y="878"/>
                </a:cubicBezTo>
                <a:cubicBezTo>
                  <a:pt x="484" y="881"/>
                  <a:pt x="503" y="887"/>
                  <a:pt x="503" y="887"/>
                </a:cubicBezTo>
                <a:cubicBezTo>
                  <a:pt x="557" y="874"/>
                  <a:pt x="540" y="871"/>
                  <a:pt x="558" y="823"/>
                </a:cubicBezTo>
                <a:cubicBezTo>
                  <a:pt x="539" y="769"/>
                  <a:pt x="561" y="820"/>
                  <a:pt x="521" y="768"/>
                </a:cubicBezTo>
                <a:cubicBezTo>
                  <a:pt x="464" y="694"/>
                  <a:pt x="509" y="730"/>
                  <a:pt x="457" y="695"/>
                </a:cubicBezTo>
                <a:cubicBezTo>
                  <a:pt x="446" y="678"/>
                  <a:pt x="430" y="666"/>
                  <a:pt x="420" y="649"/>
                </a:cubicBezTo>
                <a:cubicBezTo>
                  <a:pt x="414" y="639"/>
                  <a:pt x="404" y="592"/>
                  <a:pt x="402" y="585"/>
                </a:cubicBezTo>
                <a:cubicBezTo>
                  <a:pt x="397" y="566"/>
                  <a:pt x="384" y="530"/>
                  <a:pt x="384" y="530"/>
                </a:cubicBezTo>
                <a:cubicBezTo>
                  <a:pt x="448" y="434"/>
                  <a:pt x="731" y="459"/>
                  <a:pt x="777" y="457"/>
                </a:cubicBezTo>
                <a:cubicBezTo>
                  <a:pt x="795" y="451"/>
                  <a:pt x="814" y="445"/>
                  <a:pt x="832" y="439"/>
                </a:cubicBezTo>
                <a:cubicBezTo>
                  <a:pt x="841" y="436"/>
                  <a:pt x="859" y="430"/>
                  <a:pt x="859" y="430"/>
                </a:cubicBezTo>
                <a:cubicBezTo>
                  <a:pt x="871" y="393"/>
                  <a:pt x="884" y="357"/>
                  <a:pt x="896" y="320"/>
                </a:cubicBezTo>
                <a:cubicBezTo>
                  <a:pt x="904" y="296"/>
                  <a:pt x="914" y="247"/>
                  <a:pt x="914" y="247"/>
                </a:cubicBezTo>
                <a:cubicBezTo>
                  <a:pt x="919" y="147"/>
                  <a:pt x="908" y="78"/>
                  <a:pt x="960" y="0"/>
                </a:cubicBezTo>
                <a:cubicBezTo>
                  <a:pt x="1015" y="7"/>
                  <a:pt x="1061" y="18"/>
                  <a:pt x="1115" y="27"/>
                </a:cubicBezTo>
                <a:cubicBezTo>
                  <a:pt x="1209" y="59"/>
                  <a:pt x="1137" y="35"/>
                  <a:pt x="1198" y="55"/>
                </a:cubicBezTo>
                <a:cubicBezTo>
                  <a:pt x="1207" y="58"/>
                  <a:pt x="1225" y="64"/>
                  <a:pt x="1225" y="64"/>
                </a:cubicBezTo>
                <a:cubicBezTo>
                  <a:pt x="1245" y="93"/>
                  <a:pt x="1260" y="108"/>
                  <a:pt x="1289" y="128"/>
                </a:cubicBezTo>
                <a:cubicBezTo>
                  <a:pt x="1310" y="190"/>
                  <a:pt x="1280" y="229"/>
                  <a:pt x="1262" y="283"/>
                </a:cubicBezTo>
                <a:cubicBezTo>
                  <a:pt x="1278" y="416"/>
                  <a:pt x="1255" y="315"/>
                  <a:pt x="1289" y="384"/>
                </a:cubicBezTo>
                <a:cubicBezTo>
                  <a:pt x="1293" y="392"/>
                  <a:pt x="1293" y="403"/>
                  <a:pt x="1298" y="411"/>
                </a:cubicBezTo>
                <a:cubicBezTo>
                  <a:pt x="1302" y="419"/>
                  <a:pt x="1322" y="424"/>
                  <a:pt x="1316" y="430"/>
                </a:cubicBezTo>
                <a:cubicBezTo>
                  <a:pt x="1310" y="437"/>
                  <a:pt x="1298" y="424"/>
                  <a:pt x="1289" y="421"/>
                </a:cubicBezTo>
                <a:cubicBezTo>
                  <a:pt x="1286" y="436"/>
                  <a:pt x="1284" y="451"/>
                  <a:pt x="1280" y="466"/>
                </a:cubicBezTo>
                <a:cubicBezTo>
                  <a:pt x="1275" y="485"/>
                  <a:pt x="1262" y="521"/>
                  <a:pt x="1262" y="521"/>
                </a:cubicBezTo>
                <a:cubicBezTo>
                  <a:pt x="1256" y="576"/>
                  <a:pt x="1227" y="689"/>
                  <a:pt x="1298" y="713"/>
                </a:cubicBezTo>
                <a:cubicBezTo>
                  <a:pt x="1328" y="693"/>
                  <a:pt x="1364" y="660"/>
                  <a:pt x="1399" y="649"/>
                </a:cubicBezTo>
                <a:cubicBezTo>
                  <a:pt x="1474" y="674"/>
                  <a:pt x="1435" y="670"/>
                  <a:pt x="1518" y="658"/>
                </a:cubicBezTo>
                <a:cubicBezTo>
                  <a:pt x="1546" y="639"/>
                  <a:pt x="1556" y="614"/>
                  <a:pt x="1582" y="594"/>
                </a:cubicBezTo>
                <a:cubicBezTo>
                  <a:pt x="1606" y="576"/>
                  <a:pt x="1631" y="557"/>
                  <a:pt x="1655" y="539"/>
                </a:cubicBezTo>
                <a:cubicBezTo>
                  <a:pt x="1681" y="519"/>
                  <a:pt x="1714" y="509"/>
                  <a:pt x="1737" y="485"/>
                </a:cubicBezTo>
                <a:cubicBezTo>
                  <a:pt x="1759" y="461"/>
                  <a:pt x="1779" y="449"/>
                  <a:pt x="1810" y="439"/>
                </a:cubicBezTo>
                <a:cubicBezTo>
                  <a:pt x="1830" y="408"/>
                  <a:pt x="1839" y="396"/>
                  <a:pt x="1874" y="384"/>
                </a:cubicBezTo>
                <a:cubicBezTo>
                  <a:pt x="1891" y="358"/>
                  <a:pt x="1912" y="337"/>
                  <a:pt x="1929" y="311"/>
                </a:cubicBezTo>
                <a:cubicBezTo>
                  <a:pt x="1949" y="250"/>
                  <a:pt x="1938" y="273"/>
                  <a:pt x="1956" y="238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42" name="椭圆 47117">
            <a:extLst>
              <a:ext uri="{FF2B5EF4-FFF2-40B4-BE49-F238E27FC236}">
                <a16:creationId xmlns:a16="http://schemas.microsoft.com/office/drawing/2014/main" id="{689BBB3C-DB3E-4EA8-BEFD-EE2E24D72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200400"/>
            <a:ext cx="228600" cy="228600"/>
          </a:xfrm>
          <a:prstGeom prst="ellipse">
            <a:avLst/>
          </a:prstGeom>
          <a:solidFill>
            <a:srgbClr val="FF66CC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3743" name="文本框 1">
            <a:extLst>
              <a:ext uri="{FF2B5EF4-FFF2-40B4-BE49-F238E27FC236}">
                <a16:creationId xmlns:a16="http://schemas.microsoft.com/office/drawing/2014/main" id="{84545C33-12E0-4ADA-87A2-943437765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4513" y="4137025"/>
            <a:ext cx="758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73744" name="文本框 2">
            <a:extLst>
              <a:ext uri="{FF2B5EF4-FFF2-40B4-BE49-F238E27FC236}">
                <a16:creationId xmlns:a16="http://schemas.microsoft.com/office/drawing/2014/main" id="{E0B9D7A8-A6F5-425F-A61E-105ADCED1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713" y="2867025"/>
            <a:ext cx="312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3745" name="文本框 3">
            <a:extLst>
              <a:ext uri="{FF2B5EF4-FFF2-40B4-BE49-F238E27FC236}">
                <a16:creationId xmlns:a16="http://schemas.microsoft.com/office/drawing/2014/main" id="{D8655E97-9A0F-45F5-AA3A-F237FF96E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9838" y="2171700"/>
            <a:ext cx="3984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/>
              <a:t>3</a:t>
            </a:r>
          </a:p>
        </p:txBody>
      </p:sp>
      <p:sp>
        <p:nvSpPr>
          <p:cNvPr id="73746" name="文本框 4">
            <a:extLst>
              <a:ext uri="{FF2B5EF4-FFF2-40B4-BE49-F238E27FC236}">
                <a16:creationId xmlns:a16="http://schemas.microsoft.com/office/drawing/2014/main" id="{99602125-AEAB-4395-9A98-370588B05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0" y="2968625"/>
            <a:ext cx="233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73747" name="文本框 5">
            <a:extLst>
              <a:ext uri="{FF2B5EF4-FFF2-40B4-BE49-F238E27FC236}">
                <a16:creationId xmlns:a16="http://schemas.microsoft.com/office/drawing/2014/main" id="{8922ED76-3701-46BB-828D-30382655F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350" y="2125663"/>
            <a:ext cx="8032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3748" name="文本框 6">
            <a:extLst>
              <a:ext uri="{FF2B5EF4-FFF2-40B4-BE49-F238E27FC236}">
                <a16:creationId xmlns:a16="http://schemas.microsoft.com/office/drawing/2014/main" id="{9F7B3061-3601-42BB-B963-1B233C1AD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3101975"/>
            <a:ext cx="20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73749" name="文本框 7">
            <a:extLst>
              <a:ext uri="{FF2B5EF4-FFF2-40B4-BE49-F238E27FC236}">
                <a16:creationId xmlns:a16="http://schemas.microsoft.com/office/drawing/2014/main" id="{02D8571D-7E0D-41DC-B09D-034F0CE38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4400" y="2765425"/>
            <a:ext cx="3333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3750" name="文本框 8">
            <a:extLst>
              <a:ext uri="{FF2B5EF4-FFF2-40B4-BE49-F238E27FC236}">
                <a16:creationId xmlns:a16="http://schemas.microsoft.com/office/drawing/2014/main" id="{1DF5445E-9122-42E5-8BD3-EC6D7AC5F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25" y="3581400"/>
            <a:ext cx="247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73751" name="文本框 9">
            <a:extLst>
              <a:ext uri="{FF2B5EF4-FFF2-40B4-BE49-F238E27FC236}">
                <a16:creationId xmlns:a16="http://schemas.microsoft.com/office/drawing/2014/main" id="{D9E5E0B9-1970-42AB-B072-88FF1A4A8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75" y="3052763"/>
            <a:ext cx="2270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48129">
            <a:extLst>
              <a:ext uri="{FF2B5EF4-FFF2-40B4-BE49-F238E27FC236}">
                <a16:creationId xmlns:a16="http://schemas.microsoft.com/office/drawing/2014/main" id="{1BD768A7-4D04-435C-847D-9F1F4136AE2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847850" y="5734050"/>
            <a:ext cx="3338513" cy="762000"/>
          </a:xfrm>
          <a:effectLst>
            <a:outerShdw dist="35921" dir="2700000" algn="ctr" rotWithShape="0">
              <a:srgbClr val="00FFCC"/>
            </a:outerShdw>
          </a:effectLst>
        </p:spPr>
        <p:txBody>
          <a:bodyPr/>
          <a:lstStyle/>
          <a:p>
            <a:r>
              <a:rPr lang="zh-CN" altLang="en-US" sz="3200" b="1">
                <a:ea typeface="全新硬笔楷书简" pitchFamily="2" charset="-122"/>
              </a:rPr>
              <a:t>读出长江沿线的省级行政单位</a:t>
            </a:r>
          </a:p>
        </p:txBody>
      </p:sp>
      <p:pic>
        <p:nvPicPr>
          <p:cNvPr id="74755" name="图片 48130" descr="中国行政区图02">
            <a:extLst>
              <a:ext uri="{FF2B5EF4-FFF2-40B4-BE49-F238E27FC236}">
                <a16:creationId xmlns:a16="http://schemas.microsoft.com/office/drawing/2014/main" id="{27EA74D5-E9C4-48B2-8AE8-496DDCE19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0"/>
            <a:ext cx="7877175" cy="6654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FFC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椭圆 48131">
            <a:extLst>
              <a:ext uri="{FF2B5EF4-FFF2-40B4-BE49-F238E27FC236}">
                <a16:creationId xmlns:a16="http://schemas.microsoft.com/office/drawing/2014/main" id="{A190EC18-15CA-446A-A19D-A1C15DFB8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00400"/>
            <a:ext cx="228600" cy="304800"/>
          </a:xfrm>
          <a:prstGeom prst="ellipse">
            <a:avLst/>
          </a:prstGeom>
          <a:solidFill>
            <a:srgbClr val="FF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pic>
        <p:nvPicPr>
          <p:cNvPr id="48133" name="图片 48132" descr="安徽">
            <a:extLst>
              <a:ext uri="{FF2B5EF4-FFF2-40B4-BE49-F238E27FC236}">
                <a16:creationId xmlns:a16="http://schemas.microsoft.com/office/drawing/2014/main" id="{41B8FF9C-8A93-4672-AADF-E0E8AFA6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3581400"/>
            <a:ext cx="695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图片 48133" descr="湖南">
            <a:extLst>
              <a:ext uri="{FF2B5EF4-FFF2-40B4-BE49-F238E27FC236}">
                <a16:creationId xmlns:a16="http://schemas.microsoft.com/office/drawing/2014/main" id="{224BE63E-A590-49A9-BE04-DBCD25D5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495800"/>
            <a:ext cx="8096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图片 48134" descr="江苏">
            <a:extLst>
              <a:ext uri="{FF2B5EF4-FFF2-40B4-BE49-F238E27FC236}">
                <a16:creationId xmlns:a16="http://schemas.microsoft.com/office/drawing/2014/main" id="{CC05B7DB-1B4B-4D60-9D08-ACD91C0D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429000"/>
            <a:ext cx="809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图片 48135" descr="江西">
            <a:extLst>
              <a:ext uri="{FF2B5EF4-FFF2-40B4-BE49-F238E27FC236}">
                <a16:creationId xmlns:a16="http://schemas.microsoft.com/office/drawing/2014/main" id="{B3EAD08D-3B2E-40CD-8A64-910D0F585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4437063"/>
            <a:ext cx="7270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图片 48136" descr="青海">
            <a:extLst>
              <a:ext uri="{FF2B5EF4-FFF2-40B4-BE49-F238E27FC236}">
                <a16:creationId xmlns:a16="http://schemas.microsoft.com/office/drawing/2014/main" id="{381CDE0D-E8A3-4476-9ED5-312134FE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38" y="2527300"/>
            <a:ext cx="19399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图片 48137" descr="四川">
            <a:extLst>
              <a:ext uri="{FF2B5EF4-FFF2-40B4-BE49-F238E27FC236}">
                <a16:creationId xmlns:a16="http://schemas.microsoft.com/office/drawing/2014/main" id="{4BA22A64-C295-4F7F-A6D1-801BB729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3606800"/>
            <a:ext cx="16414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图片 48138" descr="西藏">
            <a:extLst>
              <a:ext uri="{FF2B5EF4-FFF2-40B4-BE49-F238E27FC236}">
                <a16:creationId xmlns:a16="http://schemas.microsoft.com/office/drawing/2014/main" id="{6FA5A8B4-C1DF-48ED-A99D-D3636BA6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814638"/>
            <a:ext cx="296227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图片 48139" descr="重庆">
            <a:extLst>
              <a:ext uri="{FF2B5EF4-FFF2-40B4-BE49-F238E27FC236}">
                <a16:creationId xmlns:a16="http://schemas.microsoft.com/office/drawing/2014/main" id="{CFD869D0-DE14-4748-B004-35FCD264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038600"/>
            <a:ext cx="7127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1" name="图片 48140" descr="云南">
            <a:extLst>
              <a:ext uri="{FF2B5EF4-FFF2-40B4-BE49-F238E27FC236}">
                <a16:creationId xmlns:a16="http://schemas.microsoft.com/office/drawing/2014/main" id="{0C6B8A8C-5958-49E2-B647-CC7E2C8C0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8" y="4470400"/>
            <a:ext cx="13970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2" name="图片 48141" descr="湖北">
            <a:extLst>
              <a:ext uri="{FF2B5EF4-FFF2-40B4-BE49-F238E27FC236}">
                <a16:creationId xmlns:a16="http://schemas.microsoft.com/office/drawing/2014/main" id="{55CD7CA6-A1C6-488C-924B-A3E71843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860800"/>
            <a:ext cx="115252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7" name="任意多边形 48142">
            <a:hlinkClick r:id="" action="ppaction://noaction">
              <a:snd r:embed="rId15" name="type.wav"/>
            </a:hlinkClick>
            <a:extLst>
              <a:ext uri="{FF2B5EF4-FFF2-40B4-BE49-F238E27FC236}">
                <a16:creationId xmlns:a16="http://schemas.microsoft.com/office/drawing/2014/main" id="{0A71E7CA-7BC9-4712-A42C-D2BBF12E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3429000"/>
            <a:ext cx="4354512" cy="1763713"/>
          </a:xfrm>
          <a:custGeom>
            <a:avLst/>
            <a:gdLst>
              <a:gd name="T0" fmla="*/ 0 w 2743"/>
              <a:gd name="T1" fmla="*/ 23 h 1111"/>
              <a:gd name="T2" fmla="*/ 101 w 2743"/>
              <a:gd name="T3" fmla="*/ 14 h 1111"/>
              <a:gd name="T4" fmla="*/ 320 w 2743"/>
              <a:gd name="T5" fmla="*/ 60 h 1111"/>
              <a:gd name="T6" fmla="*/ 348 w 2743"/>
              <a:gd name="T7" fmla="*/ 69 h 1111"/>
              <a:gd name="T8" fmla="*/ 357 w 2743"/>
              <a:gd name="T9" fmla="*/ 96 h 1111"/>
              <a:gd name="T10" fmla="*/ 393 w 2743"/>
              <a:gd name="T11" fmla="*/ 142 h 1111"/>
              <a:gd name="T12" fmla="*/ 421 w 2743"/>
              <a:gd name="T13" fmla="*/ 188 h 1111"/>
              <a:gd name="T14" fmla="*/ 448 w 2743"/>
              <a:gd name="T15" fmla="*/ 234 h 1111"/>
              <a:gd name="T16" fmla="*/ 540 w 2743"/>
              <a:gd name="T17" fmla="*/ 334 h 1111"/>
              <a:gd name="T18" fmla="*/ 604 w 2743"/>
              <a:gd name="T19" fmla="*/ 407 h 1111"/>
              <a:gd name="T20" fmla="*/ 585 w 2743"/>
              <a:gd name="T21" fmla="*/ 645 h 1111"/>
              <a:gd name="T22" fmla="*/ 622 w 2743"/>
              <a:gd name="T23" fmla="*/ 846 h 1111"/>
              <a:gd name="T24" fmla="*/ 640 w 2743"/>
              <a:gd name="T25" fmla="*/ 901 h 1111"/>
              <a:gd name="T26" fmla="*/ 668 w 2743"/>
              <a:gd name="T27" fmla="*/ 919 h 1111"/>
              <a:gd name="T28" fmla="*/ 686 w 2743"/>
              <a:gd name="T29" fmla="*/ 892 h 1111"/>
              <a:gd name="T30" fmla="*/ 713 w 2743"/>
              <a:gd name="T31" fmla="*/ 947 h 1111"/>
              <a:gd name="T32" fmla="*/ 768 w 2743"/>
              <a:gd name="T33" fmla="*/ 1084 h 1111"/>
              <a:gd name="T34" fmla="*/ 786 w 2743"/>
              <a:gd name="T35" fmla="*/ 1111 h 1111"/>
              <a:gd name="T36" fmla="*/ 796 w 2743"/>
              <a:gd name="T37" fmla="*/ 1084 h 1111"/>
              <a:gd name="T38" fmla="*/ 814 w 2743"/>
              <a:gd name="T39" fmla="*/ 1056 h 1111"/>
              <a:gd name="T40" fmla="*/ 869 w 2743"/>
              <a:gd name="T41" fmla="*/ 1029 h 1111"/>
              <a:gd name="T42" fmla="*/ 924 w 2743"/>
              <a:gd name="T43" fmla="*/ 1056 h 1111"/>
              <a:gd name="T44" fmla="*/ 942 w 2743"/>
              <a:gd name="T45" fmla="*/ 1002 h 1111"/>
              <a:gd name="T46" fmla="*/ 951 w 2743"/>
              <a:gd name="T47" fmla="*/ 974 h 1111"/>
              <a:gd name="T48" fmla="*/ 1006 w 2743"/>
              <a:gd name="T49" fmla="*/ 874 h 1111"/>
              <a:gd name="T50" fmla="*/ 1024 w 2743"/>
              <a:gd name="T51" fmla="*/ 855 h 1111"/>
              <a:gd name="T52" fmla="*/ 1234 w 2743"/>
              <a:gd name="T53" fmla="*/ 791 h 1111"/>
              <a:gd name="T54" fmla="*/ 1326 w 2743"/>
              <a:gd name="T55" fmla="*/ 736 h 1111"/>
              <a:gd name="T56" fmla="*/ 1353 w 2743"/>
              <a:gd name="T57" fmla="*/ 727 h 1111"/>
              <a:gd name="T58" fmla="*/ 1381 w 2743"/>
              <a:gd name="T59" fmla="*/ 718 h 1111"/>
              <a:gd name="T60" fmla="*/ 1454 w 2743"/>
              <a:gd name="T61" fmla="*/ 663 h 1111"/>
              <a:gd name="T62" fmla="*/ 1509 w 2743"/>
              <a:gd name="T63" fmla="*/ 563 h 1111"/>
              <a:gd name="T64" fmla="*/ 1591 w 2743"/>
              <a:gd name="T65" fmla="*/ 535 h 1111"/>
              <a:gd name="T66" fmla="*/ 1618 w 2743"/>
              <a:gd name="T67" fmla="*/ 526 h 1111"/>
              <a:gd name="T68" fmla="*/ 1820 w 2743"/>
              <a:gd name="T69" fmla="*/ 572 h 1111"/>
              <a:gd name="T70" fmla="*/ 1874 w 2743"/>
              <a:gd name="T71" fmla="*/ 590 h 1111"/>
              <a:gd name="T72" fmla="*/ 1902 w 2743"/>
              <a:gd name="T73" fmla="*/ 599 h 1111"/>
              <a:gd name="T74" fmla="*/ 1948 w 2743"/>
              <a:gd name="T75" fmla="*/ 663 h 1111"/>
              <a:gd name="T76" fmla="*/ 1975 w 2743"/>
              <a:gd name="T77" fmla="*/ 718 h 1111"/>
              <a:gd name="T78" fmla="*/ 2021 w 2743"/>
              <a:gd name="T79" fmla="*/ 682 h 1111"/>
              <a:gd name="T80" fmla="*/ 2030 w 2743"/>
              <a:gd name="T81" fmla="*/ 709 h 1111"/>
              <a:gd name="T82" fmla="*/ 1929 w 2743"/>
              <a:gd name="T83" fmla="*/ 709 h 1111"/>
              <a:gd name="T84" fmla="*/ 2012 w 2743"/>
              <a:gd name="T85" fmla="*/ 700 h 1111"/>
              <a:gd name="T86" fmla="*/ 2021 w 2743"/>
              <a:gd name="T87" fmla="*/ 672 h 1111"/>
              <a:gd name="T88" fmla="*/ 2076 w 2743"/>
              <a:gd name="T89" fmla="*/ 645 h 1111"/>
              <a:gd name="T90" fmla="*/ 2194 w 2743"/>
              <a:gd name="T91" fmla="*/ 700 h 1111"/>
              <a:gd name="T92" fmla="*/ 2268 w 2743"/>
              <a:gd name="T93" fmla="*/ 682 h 1111"/>
              <a:gd name="T94" fmla="*/ 2350 w 2743"/>
              <a:gd name="T95" fmla="*/ 608 h 1111"/>
              <a:gd name="T96" fmla="*/ 2396 w 2743"/>
              <a:gd name="T97" fmla="*/ 572 h 1111"/>
              <a:gd name="T98" fmla="*/ 2432 w 2743"/>
              <a:gd name="T99" fmla="*/ 490 h 1111"/>
              <a:gd name="T100" fmla="*/ 2496 w 2743"/>
              <a:gd name="T101" fmla="*/ 435 h 1111"/>
              <a:gd name="T102" fmla="*/ 2514 w 2743"/>
              <a:gd name="T103" fmla="*/ 416 h 1111"/>
              <a:gd name="T104" fmla="*/ 2615 w 2743"/>
              <a:gd name="T105" fmla="*/ 407 h 1111"/>
              <a:gd name="T106" fmla="*/ 2688 w 2743"/>
              <a:gd name="T107" fmla="*/ 416 h 1111"/>
              <a:gd name="T108" fmla="*/ 2716 w 2743"/>
              <a:gd name="T109" fmla="*/ 435 h 1111"/>
              <a:gd name="T110" fmla="*/ 2743 w 2743"/>
              <a:gd name="T111" fmla="*/ 444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3" h="1111">
                <a:moveTo>
                  <a:pt x="0" y="23"/>
                </a:moveTo>
                <a:cubicBezTo>
                  <a:pt x="70" y="0"/>
                  <a:pt x="36" y="1"/>
                  <a:pt x="101" y="14"/>
                </a:cubicBezTo>
                <a:cubicBezTo>
                  <a:pt x="168" y="59"/>
                  <a:pt x="240" y="54"/>
                  <a:pt x="320" y="60"/>
                </a:cubicBezTo>
                <a:cubicBezTo>
                  <a:pt x="329" y="63"/>
                  <a:pt x="341" y="62"/>
                  <a:pt x="348" y="69"/>
                </a:cubicBezTo>
                <a:cubicBezTo>
                  <a:pt x="355" y="76"/>
                  <a:pt x="352" y="88"/>
                  <a:pt x="357" y="96"/>
                </a:cubicBezTo>
                <a:cubicBezTo>
                  <a:pt x="367" y="113"/>
                  <a:pt x="382" y="126"/>
                  <a:pt x="393" y="142"/>
                </a:cubicBezTo>
                <a:cubicBezTo>
                  <a:pt x="418" y="218"/>
                  <a:pt x="383" y="128"/>
                  <a:pt x="421" y="188"/>
                </a:cubicBezTo>
                <a:cubicBezTo>
                  <a:pt x="462" y="255"/>
                  <a:pt x="396" y="179"/>
                  <a:pt x="448" y="234"/>
                </a:cubicBezTo>
                <a:cubicBezTo>
                  <a:pt x="465" y="285"/>
                  <a:pt x="510" y="294"/>
                  <a:pt x="540" y="334"/>
                </a:cubicBezTo>
                <a:cubicBezTo>
                  <a:pt x="594" y="406"/>
                  <a:pt x="551" y="373"/>
                  <a:pt x="604" y="407"/>
                </a:cubicBezTo>
                <a:cubicBezTo>
                  <a:pt x="623" y="485"/>
                  <a:pt x="648" y="586"/>
                  <a:pt x="585" y="645"/>
                </a:cubicBezTo>
                <a:cubicBezTo>
                  <a:pt x="565" y="706"/>
                  <a:pt x="604" y="786"/>
                  <a:pt x="622" y="846"/>
                </a:cubicBezTo>
                <a:cubicBezTo>
                  <a:pt x="627" y="864"/>
                  <a:pt x="624" y="891"/>
                  <a:pt x="640" y="901"/>
                </a:cubicBezTo>
                <a:cubicBezTo>
                  <a:pt x="649" y="907"/>
                  <a:pt x="659" y="913"/>
                  <a:pt x="668" y="919"/>
                </a:cubicBezTo>
                <a:cubicBezTo>
                  <a:pt x="674" y="910"/>
                  <a:pt x="675" y="892"/>
                  <a:pt x="686" y="892"/>
                </a:cubicBezTo>
                <a:cubicBezTo>
                  <a:pt x="698" y="892"/>
                  <a:pt x="711" y="941"/>
                  <a:pt x="713" y="947"/>
                </a:cubicBezTo>
                <a:cubicBezTo>
                  <a:pt x="727" y="1006"/>
                  <a:pt x="719" y="1051"/>
                  <a:pt x="768" y="1084"/>
                </a:cubicBezTo>
                <a:cubicBezTo>
                  <a:pt x="774" y="1093"/>
                  <a:pt x="775" y="1111"/>
                  <a:pt x="786" y="1111"/>
                </a:cubicBezTo>
                <a:cubicBezTo>
                  <a:pt x="796" y="1111"/>
                  <a:pt x="792" y="1093"/>
                  <a:pt x="796" y="1084"/>
                </a:cubicBezTo>
                <a:cubicBezTo>
                  <a:pt x="801" y="1074"/>
                  <a:pt x="806" y="1064"/>
                  <a:pt x="814" y="1056"/>
                </a:cubicBezTo>
                <a:cubicBezTo>
                  <a:pt x="831" y="1038"/>
                  <a:pt x="847" y="1036"/>
                  <a:pt x="869" y="1029"/>
                </a:cubicBezTo>
                <a:cubicBezTo>
                  <a:pt x="881" y="1066"/>
                  <a:pt x="888" y="1092"/>
                  <a:pt x="924" y="1056"/>
                </a:cubicBezTo>
                <a:cubicBezTo>
                  <a:pt x="930" y="1038"/>
                  <a:pt x="936" y="1020"/>
                  <a:pt x="942" y="1002"/>
                </a:cubicBezTo>
                <a:cubicBezTo>
                  <a:pt x="945" y="993"/>
                  <a:pt x="951" y="974"/>
                  <a:pt x="951" y="974"/>
                </a:cubicBezTo>
                <a:cubicBezTo>
                  <a:pt x="959" y="918"/>
                  <a:pt x="953" y="891"/>
                  <a:pt x="1006" y="874"/>
                </a:cubicBezTo>
                <a:cubicBezTo>
                  <a:pt x="1012" y="868"/>
                  <a:pt x="1020" y="863"/>
                  <a:pt x="1024" y="855"/>
                </a:cubicBezTo>
                <a:cubicBezTo>
                  <a:pt x="1081" y="738"/>
                  <a:pt x="960" y="804"/>
                  <a:pt x="1234" y="791"/>
                </a:cubicBezTo>
                <a:cubicBezTo>
                  <a:pt x="1252" y="743"/>
                  <a:pt x="1282" y="751"/>
                  <a:pt x="1326" y="736"/>
                </a:cubicBezTo>
                <a:cubicBezTo>
                  <a:pt x="1335" y="733"/>
                  <a:pt x="1344" y="730"/>
                  <a:pt x="1353" y="727"/>
                </a:cubicBezTo>
                <a:cubicBezTo>
                  <a:pt x="1362" y="724"/>
                  <a:pt x="1381" y="718"/>
                  <a:pt x="1381" y="718"/>
                </a:cubicBezTo>
                <a:cubicBezTo>
                  <a:pt x="1443" y="677"/>
                  <a:pt x="1421" y="698"/>
                  <a:pt x="1454" y="663"/>
                </a:cubicBezTo>
                <a:cubicBezTo>
                  <a:pt x="1464" y="632"/>
                  <a:pt x="1474" y="580"/>
                  <a:pt x="1509" y="563"/>
                </a:cubicBezTo>
                <a:cubicBezTo>
                  <a:pt x="1514" y="561"/>
                  <a:pt x="1575" y="540"/>
                  <a:pt x="1591" y="535"/>
                </a:cubicBezTo>
                <a:cubicBezTo>
                  <a:pt x="1600" y="532"/>
                  <a:pt x="1618" y="526"/>
                  <a:pt x="1618" y="526"/>
                </a:cubicBezTo>
                <a:cubicBezTo>
                  <a:pt x="1693" y="533"/>
                  <a:pt x="1750" y="549"/>
                  <a:pt x="1820" y="572"/>
                </a:cubicBezTo>
                <a:cubicBezTo>
                  <a:pt x="1838" y="578"/>
                  <a:pt x="1856" y="584"/>
                  <a:pt x="1874" y="590"/>
                </a:cubicBezTo>
                <a:cubicBezTo>
                  <a:pt x="1883" y="593"/>
                  <a:pt x="1902" y="599"/>
                  <a:pt x="1902" y="599"/>
                </a:cubicBezTo>
                <a:cubicBezTo>
                  <a:pt x="1923" y="621"/>
                  <a:pt x="1926" y="642"/>
                  <a:pt x="1948" y="663"/>
                </a:cubicBezTo>
                <a:cubicBezTo>
                  <a:pt x="1951" y="672"/>
                  <a:pt x="1962" y="715"/>
                  <a:pt x="1975" y="718"/>
                </a:cubicBezTo>
                <a:cubicBezTo>
                  <a:pt x="1983" y="720"/>
                  <a:pt x="2015" y="688"/>
                  <a:pt x="2021" y="682"/>
                </a:cubicBezTo>
                <a:cubicBezTo>
                  <a:pt x="2024" y="691"/>
                  <a:pt x="2034" y="700"/>
                  <a:pt x="2030" y="709"/>
                </a:cubicBezTo>
                <a:cubicBezTo>
                  <a:pt x="2015" y="744"/>
                  <a:pt x="1949" y="713"/>
                  <a:pt x="1929" y="709"/>
                </a:cubicBezTo>
                <a:cubicBezTo>
                  <a:pt x="1957" y="706"/>
                  <a:pt x="1986" y="710"/>
                  <a:pt x="2012" y="700"/>
                </a:cubicBezTo>
                <a:cubicBezTo>
                  <a:pt x="2021" y="696"/>
                  <a:pt x="2015" y="680"/>
                  <a:pt x="2021" y="672"/>
                </a:cubicBezTo>
                <a:cubicBezTo>
                  <a:pt x="2034" y="656"/>
                  <a:pt x="2058" y="651"/>
                  <a:pt x="2076" y="645"/>
                </a:cubicBezTo>
                <a:cubicBezTo>
                  <a:pt x="2121" y="654"/>
                  <a:pt x="2156" y="674"/>
                  <a:pt x="2194" y="700"/>
                </a:cubicBezTo>
                <a:cubicBezTo>
                  <a:pt x="2202" y="698"/>
                  <a:pt x="2255" y="690"/>
                  <a:pt x="2268" y="682"/>
                </a:cubicBezTo>
                <a:cubicBezTo>
                  <a:pt x="2298" y="664"/>
                  <a:pt x="2322" y="631"/>
                  <a:pt x="2350" y="608"/>
                </a:cubicBezTo>
                <a:cubicBezTo>
                  <a:pt x="2374" y="589"/>
                  <a:pt x="2378" y="595"/>
                  <a:pt x="2396" y="572"/>
                </a:cubicBezTo>
                <a:cubicBezTo>
                  <a:pt x="2415" y="549"/>
                  <a:pt x="2411" y="512"/>
                  <a:pt x="2432" y="490"/>
                </a:cubicBezTo>
                <a:cubicBezTo>
                  <a:pt x="2453" y="468"/>
                  <a:pt x="2473" y="454"/>
                  <a:pt x="2496" y="435"/>
                </a:cubicBezTo>
                <a:cubicBezTo>
                  <a:pt x="2503" y="429"/>
                  <a:pt x="2506" y="418"/>
                  <a:pt x="2514" y="416"/>
                </a:cubicBezTo>
                <a:cubicBezTo>
                  <a:pt x="2547" y="408"/>
                  <a:pt x="2581" y="410"/>
                  <a:pt x="2615" y="407"/>
                </a:cubicBezTo>
                <a:cubicBezTo>
                  <a:pt x="2639" y="410"/>
                  <a:pt x="2664" y="409"/>
                  <a:pt x="2688" y="416"/>
                </a:cubicBezTo>
                <a:cubicBezTo>
                  <a:pt x="2699" y="419"/>
                  <a:pt x="2706" y="430"/>
                  <a:pt x="2716" y="435"/>
                </a:cubicBezTo>
                <a:cubicBezTo>
                  <a:pt x="2724" y="439"/>
                  <a:pt x="2743" y="444"/>
                  <a:pt x="2743" y="44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8144" name="图片 48143" descr="上海">
            <a:extLst>
              <a:ext uri="{FF2B5EF4-FFF2-40B4-BE49-F238E27FC236}">
                <a16:creationId xmlns:a16="http://schemas.microsoft.com/office/drawing/2014/main" id="{35293AF1-9ED5-4CF2-B0A5-CED08CDE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114800"/>
            <a:ext cx="11906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9" name="文本框 1">
            <a:extLst>
              <a:ext uri="{FF2B5EF4-FFF2-40B4-BE49-F238E27FC236}">
                <a16:creationId xmlns:a16="http://schemas.microsoft.com/office/drawing/2014/main" id="{B6A1EAD9-FD73-4BD1-A94B-F6A9D4981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3103563"/>
            <a:ext cx="723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4770" name="文本框 2">
            <a:extLst>
              <a:ext uri="{FF2B5EF4-FFF2-40B4-BE49-F238E27FC236}">
                <a16:creationId xmlns:a16="http://schemas.microsoft.com/office/drawing/2014/main" id="{15835F16-4B66-431D-A650-CFE0E55EE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605213"/>
            <a:ext cx="698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74771" name="文本框 3">
            <a:extLst>
              <a:ext uri="{FF2B5EF4-FFF2-40B4-BE49-F238E27FC236}">
                <a16:creationId xmlns:a16="http://schemas.microsoft.com/office/drawing/2014/main" id="{7E88452B-D1BF-4CF6-97DC-0DCAEDDA9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054475"/>
            <a:ext cx="541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74772" name="文本框 4">
            <a:extLst>
              <a:ext uri="{FF2B5EF4-FFF2-40B4-BE49-F238E27FC236}">
                <a16:creationId xmlns:a16="http://schemas.microsoft.com/office/drawing/2014/main" id="{9D91443C-0E5F-4D31-8930-123CE3646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913" y="5121275"/>
            <a:ext cx="4841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74773" name="文本框 5">
            <a:extLst>
              <a:ext uri="{FF2B5EF4-FFF2-40B4-BE49-F238E27FC236}">
                <a16:creationId xmlns:a16="http://schemas.microsoft.com/office/drawing/2014/main" id="{1B8F70D9-7446-4B38-BEB3-E517E33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8" y="4298950"/>
            <a:ext cx="250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4774" name="文本框 6">
            <a:extLst>
              <a:ext uri="{FF2B5EF4-FFF2-40B4-BE49-F238E27FC236}">
                <a16:creationId xmlns:a16="http://schemas.microsoft.com/office/drawing/2014/main" id="{05EC72B6-340D-4868-A887-5FD7DEED0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3983038"/>
            <a:ext cx="444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74775" name="文本框 7">
            <a:extLst>
              <a:ext uri="{FF2B5EF4-FFF2-40B4-BE49-F238E27FC236}">
                <a16:creationId xmlns:a16="http://schemas.microsoft.com/office/drawing/2014/main" id="{FA976658-AB93-420F-8F07-C66A38599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713" y="4765675"/>
            <a:ext cx="311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4776" name="文本框 8">
            <a:extLst>
              <a:ext uri="{FF2B5EF4-FFF2-40B4-BE49-F238E27FC236}">
                <a16:creationId xmlns:a16="http://schemas.microsoft.com/office/drawing/2014/main" id="{7293B9FE-0850-481E-A11D-D2A9E17BF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860800"/>
            <a:ext cx="4429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74777" name="文本框 9">
            <a:extLst>
              <a:ext uri="{FF2B5EF4-FFF2-40B4-BE49-F238E27FC236}">
                <a16:creationId xmlns:a16="http://schemas.microsoft.com/office/drawing/2014/main" id="{1F991B0A-C05C-4A5E-9039-13DD97F68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113" y="4640263"/>
            <a:ext cx="354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74778" name="文本框 10">
            <a:extLst>
              <a:ext uri="{FF2B5EF4-FFF2-40B4-BE49-F238E27FC236}">
                <a16:creationId xmlns:a16="http://schemas.microsoft.com/office/drawing/2014/main" id="{27AC32D8-78A1-4EAC-97E2-F612C42A0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8788" y="3581400"/>
            <a:ext cx="544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74779" name="文本框 11">
            <a:extLst>
              <a:ext uri="{FF2B5EF4-FFF2-40B4-BE49-F238E27FC236}">
                <a16:creationId xmlns:a16="http://schemas.microsoft.com/office/drawing/2014/main" id="{AD0A0AD5-06A1-4468-B2FD-3E1DC11B0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3300" y="3990975"/>
            <a:ext cx="600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图片 41985" descr="中国行政区图02">
            <a:extLst>
              <a:ext uri="{FF2B5EF4-FFF2-40B4-BE49-F238E27FC236}">
                <a16:creationId xmlns:a16="http://schemas.microsoft.com/office/drawing/2014/main" id="{B419FDEC-2C31-41EE-B21E-DEE68A4D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0"/>
            <a:ext cx="7877175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标题 41986">
            <a:extLst>
              <a:ext uri="{FF2B5EF4-FFF2-40B4-BE49-F238E27FC236}">
                <a16:creationId xmlns:a16="http://schemas.microsoft.com/office/drawing/2014/main" id="{70F99738-4E8C-4242-9231-7CCB751B60A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774825" y="5546725"/>
            <a:ext cx="3079750" cy="906463"/>
          </a:xfrm>
          <a:effectLst>
            <a:outerShdw dist="35921" dir="2700000" algn="ctr" rotWithShape="0">
              <a:srgbClr val="00FFCC"/>
            </a:outerShdw>
          </a:effectLst>
        </p:spPr>
        <p:txBody>
          <a:bodyPr/>
          <a:lstStyle/>
          <a:p>
            <a:r>
              <a:rPr lang="zh-CN" altLang="en-US" sz="3200" b="1">
                <a:ea typeface="黑体" panose="02010609060101010101" pitchFamily="49" charset="-122"/>
              </a:rPr>
              <a:t>读图认识我国的直辖市、自治区和特别行政区</a:t>
            </a:r>
          </a:p>
        </p:txBody>
      </p:sp>
      <p:pic>
        <p:nvPicPr>
          <p:cNvPr id="41988" name="图片 41987" descr="内蒙古">
            <a:extLst>
              <a:ext uri="{FF2B5EF4-FFF2-40B4-BE49-F238E27FC236}">
                <a16:creationId xmlns:a16="http://schemas.microsoft.com/office/drawing/2014/main" id="{B3FF96E4-1D24-4728-BF96-AEF2F8AFE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0"/>
            <a:ext cx="34575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图片 41988" descr="北京">
            <a:extLst>
              <a:ext uri="{FF2B5EF4-FFF2-40B4-BE49-F238E27FC236}">
                <a16:creationId xmlns:a16="http://schemas.microsoft.com/office/drawing/2014/main" id="{0A7F2DC4-2267-4F86-924B-713D055C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301625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图片 41989" descr="广西">
            <a:extLst>
              <a:ext uri="{FF2B5EF4-FFF2-40B4-BE49-F238E27FC236}">
                <a16:creationId xmlns:a16="http://schemas.microsoft.com/office/drawing/2014/main" id="{B49348FA-95BF-4462-8761-FC46D3F73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181600"/>
            <a:ext cx="1195388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图片 41990" descr="宁夏">
            <a:extLst>
              <a:ext uri="{FF2B5EF4-FFF2-40B4-BE49-F238E27FC236}">
                <a16:creationId xmlns:a16="http://schemas.microsoft.com/office/drawing/2014/main" id="{BEE7375B-D45C-4166-A319-3E275C92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770188"/>
            <a:ext cx="4175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图片 41991" descr="上海">
            <a:extLst>
              <a:ext uri="{FF2B5EF4-FFF2-40B4-BE49-F238E27FC236}">
                <a16:creationId xmlns:a16="http://schemas.microsoft.com/office/drawing/2014/main" id="{AF8EF657-B8A5-4A3A-8BC2-55235C32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084638"/>
            <a:ext cx="1524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图片 41992" descr="西藏">
            <a:extLst>
              <a:ext uri="{FF2B5EF4-FFF2-40B4-BE49-F238E27FC236}">
                <a16:creationId xmlns:a16="http://schemas.microsoft.com/office/drawing/2014/main" id="{83E17F63-D884-43DF-AF72-AE9A66F6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814638"/>
            <a:ext cx="296227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图片 41993" descr="重庆">
            <a:extLst>
              <a:ext uri="{FF2B5EF4-FFF2-40B4-BE49-F238E27FC236}">
                <a16:creationId xmlns:a16="http://schemas.microsoft.com/office/drawing/2014/main" id="{A7A8B2F7-EC04-4884-9A0C-B4774938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038600"/>
            <a:ext cx="8302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图片 41994" descr="新疆">
            <a:extLst>
              <a:ext uri="{FF2B5EF4-FFF2-40B4-BE49-F238E27FC236}">
                <a16:creationId xmlns:a16="http://schemas.microsoft.com/office/drawing/2014/main" id="{2AE3C499-89B6-4CBC-84BF-B10A78702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603250"/>
            <a:ext cx="3081337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图片 41995" descr="天津">
            <a:extLst>
              <a:ext uri="{FF2B5EF4-FFF2-40B4-BE49-F238E27FC236}">
                <a16:creationId xmlns:a16="http://schemas.microsoft.com/office/drawing/2014/main" id="{98EC28E5-B158-446C-A2AF-49CB344D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3" y="2492375"/>
            <a:ext cx="1762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9" name="直接连接符 41998">
            <a:extLst>
              <a:ext uri="{FF2B5EF4-FFF2-40B4-BE49-F238E27FC236}">
                <a16:creationId xmlns:a16="http://schemas.microsoft.com/office/drawing/2014/main" id="{B8767B9C-BB0D-4EA3-8313-154364285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667000"/>
            <a:ext cx="9906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0" name="直接连接符 42001">
            <a:extLst>
              <a:ext uri="{FF2B5EF4-FFF2-40B4-BE49-F238E27FC236}">
                <a16:creationId xmlns:a16="http://schemas.microsoft.com/office/drawing/2014/main" id="{D6DE0F1A-EF4B-4434-BCBE-2E19F3022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41910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10" name="椭圆 42009">
            <a:extLst>
              <a:ext uri="{FF2B5EF4-FFF2-40B4-BE49-F238E27FC236}">
                <a16:creationId xmlns:a16="http://schemas.microsoft.com/office/drawing/2014/main" id="{8D84CDAC-5BF4-4999-B3D4-381B93A62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715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11" name="椭圆 42010">
            <a:extLst>
              <a:ext uri="{FF2B5EF4-FFF2-40B4-BE49-F238E27FC236}">
                <a16:creationId xmlns:a16="http://schemas.microsoft.com/office/drawing/2014/main" id="{74B74987-34E6-4388-90B1-56D3F314E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791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793" name="直接连接符 42012">
            <a:extLst>
              <a:ext uri="{FF2B5EF4-FFF2-40B4-BE49-F238E27FC236}">
                <a16:creationId xmlns:a16="http://schemas.microsoft.com/office/drawing/2014/main" id="{CB010CCE-6584-400A-8885-85991FA47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867400"/>
            <a:ext cx="2286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4" name="直接连接符 42015">
            <a:extLst>
              <a:ext uri="{FF2B5EF4-FFF2-40B4-BE49-F238E27FC236}">
                <a16:creationId xmlns:a16="http://schemas.microsoft.com/office/drawing/2014/main" id="{1821C44D-6C2B-4062-B628-F7B1287FAF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5943600"/>
            <a:ext cx="330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5" name="文本框 1">
            <a:extLst>
              <a:ext uri="{FF2B5EF4-FFF2-40B4-BE49-F238E27FC236}">
                <a16:creationId xmlns:a16="http://schemas.microsoft.com/office/drawing/2014/main" id="{3904C04D-2FE7-427D-BEDE-8AA4B2F0B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295525"/>
            <a:ext cx="277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75796" name="文本框 2">
            <a:extLst>
              <a:ext uri="{FF2B5EF4-FFF2-40B4-BE49-F238E27FC236}">
                <a16:creationId xmlns:a16="http://schemas.microsoft.com/office/drawing/2014/main" id="{F5247EB0-19E8-4F7E-881C-8F16E5A5C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4938" y="2665413"/>
            <a:ext cx="352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75797" name="文本框 3">
            <a:extLst>
              <a:ext uri="{FF2B5EF4-FFF2-40B4-BE49-F238E27FC236}">
                <a16:creationId xmlns:a16="http://schemas.microsoft.com/office/drawing/2014/main" id="{FC9186FA-6016-4518-91AC-6CB3C2B3F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963" y="3968750"/>
            <a:ext cx="352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75798" name="文本框 4">
            <a:extLst>
              <a:ext uri="{FF2B5EF4-FFF2-40B4-BE49-F238E27FC236}">
                <a16:creationId xmlns:a16="http://schemas.microsoft.com/office/drawing/2014/main" id="{B811B7DD-4B83-425B-943F-7DF1C42BE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9550" y="4233863"/>
            <a:ext cx="473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D0D0D"/>
                </a:solidFill>
              </a:rPr>
              <a:t>4</a:t>
            </a:r>
          </a:p>
        </p:txBody>
      </p:sp>
      <p:sp>
        <p:nvSpPr>
          <p:cNvPr id="75799" name="文本框 5">
            <a:extLst>
              <a:ext uri="{FF2B5EF4-FFF2-40B4-BE49-F238E27FC236}">
                <a16:creationId xmlns:a16="http://schemas.microsoft.com/office/drawing/2014/main" id="{C651904F-459F-4039-B222-CCD7050D4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2120900"/>
            <a:ext cx="8493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5800" name="文本框 6">
            <a:extLst>
              <a:ext uri="{FF2B5EF4-FFF2-40B4-BE49-F238E27FC236}">
                <a16:creationId xmlns:a16="http://schemas.microsoft.com/office/drawing/2014/main" id="{945DF558-B7E2-4767-A9D8-80FF0E779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1660525"/>
            <a:ext cx="1112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75801" name="文本框 7">
            <a:extLst>
              <a:ext uri="{FF2B5EF4-FFF2-40B4-BE49-F238E27FC236}">
                <a16:creationId xmlns:a16="http://schemas.microsoft.com/office/drawing/2014/main" id="{13C62385-7639-4603-9946-59774BC23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3533775"/>
            <a:ext cx="1060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5802" name="文本框 8">
            <a:extLst>
              <a:ext uri="{FF2B5EF4-FFF2-40B4-BE49-F238E27FC236}">
                <a16:creationId xmlns:a16="http://schemas.microsoft.com/office/drawing/2014/main" id="{7D08CC38-1816-464C-AAE6-38C9EC940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8" y="5540375"/>
            <a:ext cx="396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75803" name="文本框 9">
            <a:extLst>
              <a:ext uri="{FF2B5EF4-FFF2-40B4-BE49-F238E27FC236}">
                <a16:creationId xmlns:a16="http://schemas.microsoft.com/office/drawing/2014/main" id="{CCB6BB04-88AA-4B55-9ADD-0CD1932E7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675" y="2905125"/>
            <a:ext cx="3825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75804" name="文本框 10">
            <a:extLst>
              <a:ext uri="{FF2B5EF4-FFF2-40B4-BE49-F238E27FC236}">
                <a16:creationId xmlns:a16="http://schemas.microsoft.com/office/drawing/2014/main" id="{AAF87C32-A7EA-42D8-86BE-FA73516E3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013" y="5867400"/>
            <a:ext cx="5921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10</a:t>
            </a:r>
          </a:p>
        </p:txBody>
      </p:sp>
      <p:sp>
        <p:nvSpPr>
          <p:cNvPr id="75805" name="文本框 11">
            <a:extLst>
              <a:ext uri="{FF2B5EF4-FFF2-40B4-BE49-F238E27FC236}">
                <a16:creationId xmlns:a16="http://schemas.microsoft.com/office/drawing/2014/main" id="{964E3FFF-0E9E-455F-B7D6-5A99B46CE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453188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组合 22529">
            <a:extLst>
              <a:ext uri="{FF2B5EF4-FFF2-40B4-BE49-F238E27FC236}">
                <a16:creationId xmlns:a16="http://schemas.microsoft.com/office/drawing/2014/main" id="{4925AD65-CDC3-4707-9D66-3DD38A8AFC4B}"/>
              </a:ext>
            </a:extLst>
          </p:cNvPr>
          <p:cNvGrpSpPr>
            <a:grpSpLocks/>
          </p:cNvGrpSpPr>
          <p:nvPr/>
        </p:nvGrpSpPr>
        <p:grpSpPr bwMode="auto">
          <a:xfrm>
            <a:off x="1819275" y="-98425"/>
            <a:ext cx="8686800" cy="7237413"/>
            <a:chOff x="0" y="0"/>
            <a:chExt cx="4800" cy="3913"/>
          </a:xfrm>
        </p:grpSpPr>
        <p:grpSp>
          <p:nvGrpSpPr>
            <p:cNvPr id="76803" name="组合 22530">
              <a:extLst>
                <a:ext uri="{FF2B5EF4-FFF2-40B4-BE49-F238E27FC236}">
                  <a16:creationId xmlns:a16="http://schemas.microsoft.com/office/drawing/2014/main" id="{F22C2332-4BD5-4594-8CFE-C9927C524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800" cy="3913"/>
              <a:chOff x="0" y="0"/>
              <a:chExt cx="4800" cy="3913"/>
            </a:xfrm>
          </p:grpSpPr>
          <p:graphicFrame>
            <p:nvGraphicFramePr>
              <p:cNvPr id="76804" name="对象 22531">
                <a:extLst>
                  <a:ext uri="{FF2B5EF4-FFF2-40B4-BE49-F238E27FC236}">
                    <a16:creationId xmlns:a16="http://schemas.microsoft.com/office/drawing/2014/main" id="{CCDAB97F-6180-40FA-AD37-26D8FD478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0"/>
              <a:ext cx="4800" cy="39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881" r:id="rId4" imgW="3400425" imgH="2771775" progId="">
                      <p:embed/>
                    </p:oleObj>
                  </mc:Choice>
                  <mc:Fallback>
                    <p:oleObj r:id="rId4" imgW="3400425" imgH="2771775" progId="">
                      <p:embed/>
                      <p:pic>
                        <p:nvPicPr>
                          <p:cNvPr id="0" name="对象 225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4800" cy="39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05" name="任意多边形 1">
                <a:extLst>
                  <a:ext uri="{FF2B5EF4-FFF2-40B4-BE49-F238E27FC236}">
                    <a16:creationId xmlns:a16="http://schemas.microsoft.com/office/drawing/2014/main" id="{6878AF7C-A0C9-42DA-8594-C299FBA7B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34"/>
                <a:ext cx="298" cy="341"/>
              </a:xfrm>
              <a:custGeom>
                <a:avLst/>
                <a:gdLst>
                  <a:gd name="T0" fmla="*/ 298 w 298"/>
                  <a:gd name="T1" fmla="*/ 0 h 341"/>
                  <a:gd name="T2" fmla="*/ 276 w 298"/>
                  <a:gd name="T3" fmla="*/ 100 h 341"/>
                  <a:gd name="T4" fmla="*/ 214 w 298"/>
                  <a:gd name="T5" fmla="*/ 142 h 341"/>
                  <a:gd name="T6" fmla="*/ 209 w 298"/>
                  <a:gd name="T7" fmla="*/ 155 h 341"/>
                  <a:gd name="T8" fmla="*/ 112 w 298"/>
                  <a:gd name="T9" fmla="*/ 235 h 341"/>
                  <a:gd name="T10" fmla="*/ 64 w 298"/>
                  <a:gd name="T11" fmla="*/ 226 h 341"/>
                  <a:gd name="T12" fmla="*/ 16 w 298"/>
                  <a:gd name="T13" fmla="*/ 238 h 341"/>
                  <a:gd name="T14" fmla="*/ 22 w 298"/>
                  <a:gd name="T15" fmla="*/ 256 h 341"/>
                  <a:gd name="T16" fmla="*/ 16 w 298"/>
                  <a:gd name="T17" fmla="*/ 301 h 341"/>
                  <a:gd name="T18" fmla="*/ 42 w 298"/>
                  <a:gd name="T19" fmla="*/ 333 h 341"/>
                  <a:gd name="T20" fmla="*/ 91 w 298"/>
                  <a:gd name="T21" fmla="*/ 3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" h="341">
                    <a:moveTo>
                      <a:pt x="298" y="0"/>
                    </a:moveTo>
                    <a:cubicBezTo>
                      <a:pt x="296" y="11"/>
                      <a:pt x="288" y="80"/>
                      <a:pt x="276" y="100"/>
                    </a:cubicBezTo>
                    <a:cubicBezTo>
                      <a:pt x="264" y="124"/>
                      <a:pt x="225" y="133"/>
                      <a:pt x="214" y="142"/>
                    </a:cubicBezTo>
                    <a:cubicBezTo>
                      <a:pt x="203" y="151"/>
                      <a:pt x="226" y="140"/>
                      <a:pt x="209" y="155"/>
                    </a:cubicBezTo>
                    <a:cubicBezTo>
                      <a:pt x="180" y="175"/>
                      <a:pt x="144" y="221"/>
                      <a:pt x="112" y="235"/>
                    </a:cubicBezTo>
                    <a:cubicBezTo>
                      <a:pt x="88" y="247"/>
                      <a:pt x="80" y="226"/>
                      <a:pt x="64" y="226"/>
                    </a:cubicBezTo>
                    <a:cubicBezTo>
                      <a:pt x="48" y="226"/>
                      <a:pt x="23" y="233"/>
                      <a:pt x="16" y="238"/>
                    </a:cubicBezTo>
                    <a:cubicBezTo>
                      <a:pt x="0" y="243"/>
                      <a:pt x="22" y="246"/>
                      <a:pt x="22" y="256"/>
                    </a:cubicBezTo>
                    <a:cubicBezTo>
                      <a:pt x="22" y="266"/>
                      <a:pt x="13" y="288"/>
                      <a:pt x="16" y="301"/>
                    </a:cubicBezTo>
                    <a:cubicBezTo>
                      <a:pt x="21" y="312"/>
                      <a:pt x="34" y="325"/>
                      <a:pt x="42" y="333"/>
                    </a:cubicBezTo>
                    <a:cubicBezTo>
                      <a:pt x="50" y="341"/>
                      <a:pt x="81" y="339"/>
                      <a:pt x="91" y="340"/>
                    </a:cubicBez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6806" name="任意多边形 22533">
              <a:extLst>
                <a:ext uri="{FF2B5EF4-FFF2-40B4-BE49-F238E27FC236}">
                  <a16:creationId xmlns:a16="http://schemas.microsoft.com/office/drawing/2014/main" id="{9C71F420-4760-4249-A65C-6D51FD2CE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" y="1880"/>
              <a:ext cx="2313" cy="925"/>
            </a:xfrm>
            <a:custGeom>
              <a:avLst/>
              <a:gdLst>
                <a:gd name="T0" fmla="*/ 2168 w 2313"/>
                <a:gd name="T1" fmla="*/ 354 h 925"/>
                <a:gd name="T2" fmla="*/ 2134 w 2313"/>
                <a:gd name="T3" fmla="*/ 404 h 925"/>
                <a:gd name="T4" fmla="*/ 2122 w 2313"/>
                <a:gd name="T5" fmla="*/ 422 h 925"/>
                <a:gd name="T6" fmla="*/ 2082 w 2313"/>
                <a:gd name="T7" fmla="*/ 454 h 925"/>
                <a:gd name="T8" fmla="*/ 2024 w 2313"/>
                <a:gd name="T9" fmla="*/ 542 h 925"/>
                <a:gd name="T10" fmla="*/ 1838 w 2313"/>
                <a:gd name="T11" fmla="*/ 504 h 925"/>
                <a:gd name="T12" fmla="*/ 1710 w 2313"/>
                <a:gd name="T13" fmla="*/ 596 h 925"/>
                <a:gd name="T14" fmla="*/ 1636 w 2313"/>
                <a:gd name="T15" fmla="*/ 560 h 925"/>
                <a:gd name="T16" fmla="*/ 1602 w 2313"/>
                <a:gd name="T17" fmla="*/ 548 h 925"/>
                <a:gd name="T18" fmla="*/ 1580 w 2313"/>
                <a:gd name="T19" fmla="*/ 542 h 925"/>
                <a:gd name="T20" fmla="*/ 1546 w 2313"/>
                <a:gd name="T21" fmla="*/ 520 h 925"/>
                <a:gd name="T22" fmla="*/ 1435 w 2313"/>
                <a:gd name="T23" fmla="*/ 476 h 925"/>
                <a:gd name="T24" fmla="*/ 1356 w 2313"/>
                <a:gd name="T25" fmla="*/ 494 h 925"/>
                <a:gd name="T26" fmla="*/ 1224 w 2313"/>
                <a:gd name="T27" fmla="*/ 642 h 925"/>
                <a:gd name="T28" fmla="*/ 1047 w 2313"/>
                <a:gd name="T29" fmla="*/ 685 h 925"/>
                <a:gd name="T30" fmla="*/ 975 w 2313"/>
                <a:gd name="T31" fmla="*/ 691 h 925"/>
                <a:gd name="T32" fmla="*/ 964 w 2313"/>
                <a:gd name="T33" fmla="*/ 691 h 925"/>
                <a:gd name="T34" fmla="*/ 964 w 2313"/>
                <a:gd name="T35" fmla="*/ 691 h 925"/>
                <a:gd name="T36" fmla="*/ 966 w 2313"/>
                <a:gd name="T37" fmla="*/ 690 h 925"/>
                <a:gd name="T38" fmla="*/ 967 w 2313"/>
                <a:gd name="T39" fmla="*/ 691 h 925"/>
                <a:gd name="T40" fmla="*/ 970 w 2313"/>
                <a:gd name="T41" fmla="*/ 696 h 925"/>
                <a:gd name="T42" fmla="*/ 968 w 2313"/>
                <a:gd name="T43" fmla="*/ 700 h 925"/>
                <a:gd name="T44" fmla="*/ 940 w 2313"/>
                <a:gd name="T45" fmla="*/ 741 h 925"/>
                <a:gd name="T46" fmla="*/ 922 w 2313"/>
                <a:gd name="T47" fmla="*/ 784 h 925"/>
                <a:gd name="T48" fmla="*/ 904 w 2313"/>
                <a:gd name="T49" fmla="*/ 806 h 925"/>
                <a:gd name="T50" fmla="*/ 888 w 2313"/>
                <a:gd name="T51" fmla="*/ 876 h 925"/>
                <a:gd name="T52" fmla="*/ 872 w 2313"/>
                <a:gd name="T53" fmla="*/ 908 h 925"/>
                <a:gd name="T54" fmla="*/ 828 w 2313"/>
                <a:gd name="T55" fmla="*/ 924 h 925"/>
                <a:gd name="T56" fmla="*/ 778 w 2313"/>
                <a:gd name="T57" fmla="*/ 894 h 925"/>
                <a:gd name="T58" fmla="*/ 723 w 2313"/>
                <a:gd name="T59" fmla="*/ 776 h 925"/>
                <a:gd name="T60" fmla="*/ 657 w 2313"/>
                <a:gd name="T61" fmla="*/ 831 h 925"/>
                <a:gd name="T62" fmla="*/ 636 w 2313"/>
                <a:gd name="T63" fmla="*/ 794 h 925"/>
                <a:gd name="T64" fmla="*/ 628 w 2313"/>
                <a:gd name="T65" fmla="*/ 790 h 925"/>
                <a:gd name="T66" fmla="*/ 626 w 2313"/>
                <a:gd name="T67" fmla="*/ 764 h 925"/>
                <a:gd name="T68" fmla="*/ 590 w 2313"/>
                <a:gd name="T69" fmla="*/ 522 h 925"/>
                <a:gd name="T70" fmla="*/ 584 w 2313"/>
                <a:gd name="T71" fmla="*/ 394 h 925"/>
                <a:gd name="T72" fmla="*/ 479 w 2313"/>
                <a:gd name="T73" fmla="*/ 254 h 925"/>
                <a:gd name="T74" fmla="*/ 266 w 2313"/>
                <a:gd name="T75" fmla="*/ 8 h 925"/>
                <a:gd name="T76" fmla="*/ 112 w 2313"/>
                <a:gd name="T77" fmla="*/ 9 h 925"/>
                <a:gd name="T78" fmla="*/ 12 w 2313"/>
                <a:gd name="T79" fmla="*/ 109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13" h="925">
                  <a:moveTo>
                    <a:pt x="2313" y="342"/>
                  </a:moveTo>
                  <a:cubicBezTo>
                    <a:pt x="2265" y="346"/>
                    <a:pt x="2212" y="333"/>
                    <a:pt x="2168" y="354"/>
                  </a:cubicBezTo>
                  <a:cubicBezTo>
                    <a:pt x="2141" y="365"/>
                    <a:pt x="2145" y="394"/>
                    <a:pt x="2140" y="404"/>
                  </a:cubicBezTo>
                  <a:cubicBezTo>
                    <a:pt x="2134" y="412"/>
                    <a:pt x="2135" y="402"/>
                    <a:pt x="2134" y="404"/>
                  </a:cubicBezTo>
                  <a:cubicBezTo>
                    <a:pt x="2132" y="404"/>
                    <a:pt x="2134" y="411"/>
                    <a:pt x="2132" y="414"/>
                  </a:cubicBezTo>
                  <a:cubicBezTo>
                    <a:pt x="2130" y="417"/>
                    <a:pt x="2126" y="417"/>
                    <a:pt x="2122" y="422"/>
                  </a:cubicBezTo>
                  <a:cubicBezTo>
                    <a:pt x="2118" y="427"/>
                    <a:pt x="2115" y="437"/>
                    <a:pt x="2108" y="442"/>
                  </a:cubicBezTo>
                  <a:cubicBezTo>
                    <a:pt x="2101" y="447"/>
                    <a:pt x="2087" y="449"/>
                    <a:pt x="2082" y="454"/>
                  </a:cubicBezTo>
                  <a:cubicBezTo>
                    <a:pt x="2077" y="459"/>
                    <a:pt x="2086" y="459"/>
                    <a:pt x="2076" y="474"/>
                  </a:cubicBezTo>
                  <a:cubicBezTo>
                    <a:pt x="2066" y="489"/>
                    <a:pt x="2039" y="526"/>
                    <a:pt x="2024" y="542"/>
                  </a:cubicBezTo>
                  <a:cubicBezTo>
                    <a:pt x="1998" y="567"/>
                    <a:pt x="2032" y="570"/>
                    <a:pt x="1986" y="572"/>
                  </a:cubicBezTo>
                  <a:cubicBezTo>
                    <a:pt x="1955" y="566"/>
                    <a:pt x="1878" y="507"/>
                    <a:pt x="1838" y="504"/>
                  </a:cubicBezTo>
                  <a:cubicBezTo>
                    <a:pt x="1798" y="501"/>
                    <a:pt x="1767" y="539"/>
                    <a:pt x="1746" y="554"/>
                  </a:cubicBezTo>
                  <a:cubicBezTo>
                    <a:pt x="1722" y="567"/>
                    <a:pt x="1736" y="592"/>
                    <a:pt x="1710" y="596"/>
                  </a:cubicBezTo>
                  <a:cubicBezTo>
                    <a:pt x="1697" y="604"/>
                    <a:pt x="1678" y="606"/>
                    <a:pt x="1666" y="600"/>
                  </a:cubicBezTo>
                  <a:cubicBezTo>
                    <a:pt x="1654" y="594"/>
                    <a:pt x="1645" y="565"/>
                    <a:pt x="1636" y="560"/>
                  </a:cubicBezTo>
                  <a:cubicBezTo>
                    <a:pt x="1627" y="555"/>
                    <a:pt x="1620" y="572"/>
                    <a:pt x="1614" y="570"/>
                  </a:cubicBezTo>
                  <a:cubicBezTo>
                    <a:pt x="1608" y="568"/>
                    <a:pt x="1606" y="552"/>
                    <a:pt x="1602" y="548"/>
                  </a:cubicBezTo>
                  <a:cubicBezTo>
                    <a:pt x="1598" y="544"/>
                    <a:pt x="1594" y="549"/>
                    <a:pt x="1590" y="548"/>
                  </a:cubicBezTo>
                  <a:cubicBezTo>
                    <a:pt x="1587" y="552"/>
                    <a:pt x="1585" y="541"/>
                    <a:pt x="1580" y="542"/>
                  </a:cubicBezTo>
                  <a:cubicBezTo>
                    <a:pt x="1575" y="539"/>
                    <a:pt x="1568" y="532"/>
                    <a:pt x="1562" y="528"/>
                  </a:cubicBezTo>
                  <a:cubicBezTo>
                    <a:pt x="1555" y="519"/>
                    <a:pt x="1551" y="531"/>
                    <a:pt x="1546" y="520"/>
                  </a:cubicBezTo>
                  <a:cubicBezTo>
                    <a:pt x="1528" y="483"/>
                    <a:pt x="1524" y="487"/>
                    <a:pt x="1490" y="465"/>
                  </a:cubicBezTo>
                  <a:cubicBezTo>
                    <a:pt x="1472" y="469"/>
                    <a:pt x="1452" y="469"/>
                    <a:pt x="1435" y="476"/>
                  </a:cubicBezTo>
                  <a:cubicBezTo>
                    <a:pt x="1425" y="480"/>
                    <a:pt x="1423" y="468"/>
                    <a:pt x="1414" y="474"/>
                  </a:cubicBezTo>
                  <a:cubicBezTo>
                    <a:pt x="1404" y="482"/>
                    <a:pt x="1378" y="477"/>
                    <a:pt x="1356" y="494"/>
                  </a:cubicBezTo>
                  <a:cubicBezTo>
                    <a:pt x="1334" y="511"/>
                    <a:pt x="1301" y="551"/>
                    <a:pt x="1279" y="576"/>
                  </a:cubicBezTo>
                  <a:cubicBezTo>
                    <a:pt x="1263" y="601"/>
                    <a:pt x="1250" y="625"/>
                    <a:pt x="1224" y="642"/>
                  </a:cubicBezTo>
                  <a:cubicBezTo>
                    <a:pt x="1188" y="659"/>
                    <a:pt x="1124" y="668"/>
                    <a:pt x="1095" y="675"/>
                  </a:cubicBezTo>
                  <a:cubicBezTo>
                    <a:pt x="1066" y="682"/>
                    <a:pt x="1068" y="682"/>
                    <a:pt x="1047" y="685"/>
                  </a:cubicBezTo>
                  <a:cubicBezTo>
                    <a:pt x="1026" y="688"/>
                    <a:pt x="978" y="691"/>
                    <a:pt x="966" y="692"/>
                  </a:cubicBezTo>
                  <a:cubicBezTo>
                    <a:pt x="951" y="693"/>
                    <a:pt x="974" y="691"/>
                    <a:pt x="975" y="691"/>
                  </a:cubicBezTo>
                  <a:cubicBezTo>
                    <a:pt x="976" y="691"/>
                    <a:pt x="972" y="690"/>
                    <a:pt x="970" y="690"/>
                  </a:cubicBezTo>
                  <a:cubicBezTo>
                    <a:pt x="968" y="690"/>
                    <a:pt x="965" y="691"/>
                    <a:pt x="964" y="691"/>
                  </a:cubicBezTo>
                  <a:cubicBezTo>
                    <a:pt x="963" y="691"/>
                    <a:pt x="963" y="691"/>
                    <a:pt x="963" y="691"/>
                  </a:cubicBezTo>
                  <a:cubicBezTo>
                    <a:pt x="963" y="691"/>
                    <a:pt x="964" y="691"/>
                    <a:pt x="964" y="691"/>
                  </a:cubicBezTo>
                  <a:cubicBezTo>
                    <a:pt x="964" y="691"/>
                    <a:pt x="964" y="694"/>
                    <a:pt x="964" y="694"/>
                  </a:cubicBezTo>
                  <a:cubicBezTo>
                    <a:pt x="964" y="694"/>
                    <a:pt x="966" y="690"/>
                    <a:pt x="966" y="690"/>
                  </a:cubicBezTo>
                  <a:cubicBezTo>
                    <a:pt x="966" y="690"/>
                    <a:pt x="966" y="691"/>
                    <a:pt x="966" y="691"/>
                  </a:cubicBezTo>
                  <a:cubicBezTo>
                    <a:pt x="966" y="691"/>
                    <a:pt x="967" y="691"/>
                    <a:pt x="967" y="691"/>
                  </a:cubicBezTo>
                  <a:cubicBezTo>
                    <a:pt x="967" y="691"/>
                    <a:pt x="966" y="693"/>
                    <a:pt x="966" y="694"/>
                  </a:cubicBezTo>
                  <a:cubicBezTo>
                    <a:pt x="966" y="695"/>
                    <a:pt x="969" y="696"/>
                    <a:pt x="970" y="696"/>
                  </a:cubicBezTo>
                  <a:cubicBezTo>
                    <a:pt x="971" y="696"/>
                    <a:pt x="974" y="695"/>
                    <a:pt x="974" y="696"/>
                  </a:cubicBezTo>
                  <a:cubicBezTo>
                    <a:pt x="974" y="697"/>
                    <a:pt x="969" y="696"/>
                    <a:pt x="968" y="700"/>
                  </a:cubicBezTo>
                  <a:cubicBezTo>
                    <a:pt x="967" y="704"/>
                    <a:pt x="975" y="716"/>
                    <a:pt x="970" y="723"/>
                  </a:cubicBezTo>
                  <a:cubicBezTo>
                    <a:pt x="965" y="730"/>
                    <a:pt x="946" y="732"/>
                    <a:pt x="940" y="741"/>
                  </a:cubicBezTo>
                  <a:cubicBezTo>
                    <a:pt x="934" y="750"/>
                    <a:pt x="940" y="768"/>
                    <a:pt x="937" y="775"/>
                  </a:cubicBezTo>
                  <a:cubicBezTo>
                    <a:pt x="934" y="782"/>
                    <a:pt x="926" y="780"/>
                    <a:pt x="922" y="784"/>
                  </a:cubicBezTo>
                  <a:cubicBezTo>
                    <a:pt x="918" y="788"/>
                    <a:pt x="916" y="794"/>
                    <a:pt x="913" y="798"/>
                  </a:cubicBezTo>
                  <a:cubicBezTo>
                    <a:pt x="910" y="802"/>
                    <a:pt x="908" y="803"/>
                    <a:pt x="904" y="806"/>
                  </a:cubicBezTo>
                  <a:cubicBezTo>
                    <a:pt x="900" y="809"/>
                    <a:pt x="891" y="804"/>
                    <a:pt x="888" y="816"/>
                  </a:cubicBezTo>
                  <a:cubicBezTo>
                    <a:pt x="880" y="826"/>
                    <a:pt x="888" y="863"/>
                    <a:pt x="888" y="876"/>
                  </a:cubicBezTo>
                  <a:cubicBezTo>
                    <a:pt x="888" y="889"/>
                    <a:pt x="889" y="891"/>
                    <a:pt x="886" y="896"/>
                  </a:cubicBezTo>
                  <a:cubicBezTo>
                    <a:pt x="883" y="901"/>
                    <a:pt x="877" y="909"/>
                    <a:pt x="872" y="908"/>
                  </a:cubicBezTo>
                  <a:cubicBezTo>
                    <a:pt x="867" y="907"/>
                    <a:pt x="861" y="887"/>
                    <a:pt x="854" y="890"/>
                  </a:cubicBezTo>
                  <a:cubicBezTo>
                    <a:pt x="847" y="893"/>
                    <a:pt x="837" y="925"/>
                    <a:pt x="828" y="924"/>
                  </a:cubicBezTo>
                  <a:cubicBezTo>
                    <a:pt x="819" y="923"/>
                    <a:pt x="808" y="889"/>
                    <a:pt x="800" y="884"/>
                  </a:cubicBezTo>
                  <a:cubicBezTo>
                    <a:pt x="792" y="879"/>
                    <a:pt x="793" y="894"/>
                    <a:pt x="778" y="894"/>
                  </a:cubicBezTo>
                  <a:cubicBezTo>
                    <a:pt x="771" y="887"/>
                    <a:pt x="721" y="902"/>
                    <a:pt x="712" y="882"/>
                  </a:cubicBezTo>
                  <a:cubicBezTo>
                    <a:pt x="703" y="862"/>
                    <a:pt x="727" y="790"/>
                    <a:pt x="723" y="776"/>
                  </a:cubicBezTo>
                  <a:cubicBezTo>
                    <a:pt x="720" y="763"/>
                    <a:pt x="700" y="790"/>
                    <a:pt x="690" y="798"/>
                  </a:cubicBezTo>
                  <a:cubicBezTo>
                    <a:pt x="678" y="808"/>
                    <a:pt x="668" y="820"/>
                    <a:pt x="657" y="831"/>
                  </a:cubicBezTo>
                  <a:cubicBezTo>
                    <a:pt x="648" y="833"/>
                    <a:pt x="650" y="814"/>
                    <a:pt x="646" y="810"/>
                  </a:cubicBezTo>
                  <a:cubicBezTo>
                    <a:pt x="643" y="804"/>
                    <a:pt x="638" y="798"/>
                    <a:pt x="636" y="794"/>
                  </a:cubicBezTo>
                  <a:cubicBezTo>
                    <a:pt x="634" y="790"/>
                    <a:pt x="633" y="789"/>
                    <a:pt x="632" y="788"/>
                  </a:cubicBezTo>
                  <a:cubicBezTo>
                    <a:pt x="631" y="787"/>
                    <a:pt x="629" y="789"/>
                    <a:pt x="628" y="790"/>
                  </a:cubicBezTo>
                  <a:cubicBezTo>
                    <a:pt x="627" y="791"/>
                    <a:pt x="628" y="796"/>
                    <a:pt x="628" y="792"/>
                  </a:cubicBezTo>
                  <a:cubicBezTo>
                    <a:pt x="628" y="788"/>
                    <a:pt x="632" y="781"/>
                    <a:pt x="626" y="764"/>
                  </a:cubicBezTo>
                  <a:cubicBezTo>
                    <a:pt x="624" y="748"/>
                    <a:pt x="603" y="760"/>
                    <a:pt x="592" y="688"/>
                  </a:cubicBezTo>
                  <a:cubicBezTo>
                    <a:pt x="586" y="648"/>
                    <a:pt x="592" y="566"/>
                    <a:pt x="590" y="522"/>
                  </a:cubicBezTo>
                  <a:cubicBezTo>
                    <a:pt x="588" y="478"/>
                    <a:pt x="579" y="445"/>
                    <a:pt x="578" y="424"/>
                  </a:cubicBezTo>
                  <a:cubicBezTo>
                    <a:pt x="577" y="403"/>
                    <a:pt x="587" y="409"/>
                    <a:pt x="584" y="394"/>
                  </a:cubicBezTo>
                  <a:cubicBezTo>
                    <a:pt x="581" y="379"/>
                    <a:pt x="574" y="354"/>
                    <a:pt x="557" y="331"/>
                  </a:cubicBezTo>
                  <a:cubicBezTo>
                    <a:pt x="538" y="273"/>
                    <a:pt x="518" y="304"/>
                    <a:pt x="479" y="254"/>
                  </a:cubicBezTo>
                  <a:cubicBezTo>
                    <a:pt x="429" y="190"/>
                    <a:pt x="415" y="104"/>
                    <a:pt x="334" y="78"/>
                  </a:cubicBezTo>
                  <a:cubicBezTo>
                    <a:pt x="298" y="47"/>
                    <a:pt x="292" y="16"/>
                    <a:pt x="266" y="8"/>
                  </a:cubicBezTo>
                  <a:cubicBezTo>
                    <a:pt x="240" y="0"/>
                    <a:pt x="205" y="31"/>
                    <a:pt x="179" y="31"/>
                  </a:cubicBezTo>
                  <a:cubicBezTo>
                    <a:pt x="156" y="24"/>
                    <a:pt x="112" y="9"/>
                    <a:pt x="112" y="9"/>
                  </a:cubicBezTo>
                  <a:cubicBezTo>
                    <a:pt x="86" y="13"/>
                    <a:pt x="58" y="9"/>
                    <a:pt x="34" y="20"/>
                  </a:cubicBezTo>
                  <a:cubicBezTo>
                    <a:pt x="3" y="34"/>
                    <a:pt x="0" y="85"/>
                    <a:pt x="12" y="109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7" name="任意多边形 22534">
              <a:extLst>
                <a:ext uri="{FF2B5EF4-FFF2-40B4-BE49-F238E27FC236}">
                  <a16:creationId xmlns:a16="http://schemas.microsoft.com/office/drawing/2014/main" id="{1E889622-2DD6-43C2-B287-D4A07BABA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430"/>
              <a:ext cx="1782" cy="693"/>
            </a:xfrm>
            <a:custGeom>
              <a:avLst/>
              <a:gdLst>
                <a:gd name="T0" fmla="*/ 1746 w 1782"/>
                <a:gd name="T1" fmla="*/ 238 h 693"/>
                <a:gd name="T2" fmla="*/ 1690 w 1782"/>
                <a:gd name="T3" fmla="*/ 298 h 693"/>
                <a:gd name="T4" fmla="*/ 1662 w 1782"/>
                <a:gd name="T5" fmla="*/ 334 h 693"/>
                <a:gd name="T6" fmla="*/ 1506 w 1782"/>
                <a:gd name="T7" fmla="*/ 486 h 693"/>
                <a:gd name="T8" fmla="*/ 1390 w 1782"/>
                <a:gd name="T9" fmla="*/ 550 h 693"/>
                <a:gd name="T10" fmla="*/ 1218 w 1782"/>
                <a:gd name="T11" fmla="*/ 550 h 693"/>
                <a:gd name="T12" fmla="*/ 1152 w 1782"/>
                <a:gd name="T13" fmla="*/ 572 h 693"/>
                <a:gd name="T14" fmla="*/ 1134 w 1782"/>
                <a:gd name="T15" fmla="*/ 548 h 693"/>
                <a:gd name="T16" fmla="*/ 1152 w 1782"/>
                <a:gd name="T17" fmla="*/ 412 h 693"/>
                <a:gd name="T18" fmla="*/ 1170 w 1782"/>
                <a:gd name="T19" fmla="*/ 298 h 693"/>
                <a:gd name="T20" fmla="*/ 1190 w 1782"/>
                <a:gd name="T21" fmla="*/ 158 h 693"/>
                <a:gd name="T22" fmla="*/ 1173 w 1782"/>
                <a:gd name="T23" fmla="*/ 70 h 693"/>
                <a:gd name="T24" fmla="*/ 1059 w 1782"/>
                <a:gd name="T25" fmla="*/ 22 h 693"/>
                <a:gd name="T26" fmla="*/ 1017 w 1782"/>
                <a:gd name="T27" fmla="*/ 7 h 693"/>
                <a:gd name="T28" fmla="*/ 930 w 1782"/>
                <a:gd name="T29" fmla="*/ 22 h 693"/>
                <a:gd name="T30" fmla="*/ 864 w 1782"/>
                <a:gd name="T31" fmla="*/ 130 h 693"/>
                <a:gd name="T32" fmla="*/ 828 w 1782"/>
                <a:gd name="T33" fmla="*/ 232 h 693"/>
                <a:gd name="T34" fmla="*/ 702 w 1782"/>
                <a:gd name="T35" fmla="*/ 344 h 693"/>
                <a:gd name="T36" fmla="*/ 675 w 1782"/>
                <a:gd name="T37" fmla="*/ 391 h 693"/>
                <a:gd name="T38" fmla="*/ 651 w 1782"/>
                <a:gd name="T39" fmla="*/ 418 h 693"/>
                <a:gd name="T40" fmla="*/ 594 w 1782"/>
                <a:gd name="T41" fmla="*/ 424 h 693"/>
                <a:gd name="T42" fmla="*/ 531 w 1782"/>
                <a:gd name="T43" fmla="*/ 430 h 693"/>
                <a:gd name="T44" fmla="*/ 498 w 1782"/>
                <a:gd name="T45" fmla="*/ 427 h 693"/>
                <a:gd name="T46" fmla="*/ 441 w 1782"/>
                <a:gd name="T47" fmla="*/ 400 h 693"/>
                <a:gd name="T48" fmla="*/ 402 w 1782"/>
                <a:gd name="T49" fmla="*/ 373 h 693"/>
                <a:gd name="T50" fmla="*/ 354 w 1782"/>
                <a:gd name="T51" fmla="*/ 400 h 693"/>
                <a:gd name="T52" fmla="*/ 351 w 1782"/>
                <a:gd name="T53" fmla="*/ 439 h 693"/>
                <a:gd name="T54" fmla="*/ 354 w 1782"/>
                <a:gd name="T55" fmla="*/ 460 h 693"/>
                <a:gd name="T56" fmla="*/ 468 w 1782"/>
                <a:gd name="T57" fmla="*/ 598 h 693"/>
                <a:gd name="T58" fmla="*/ 507 w 1782"/>
                <a:gd name="T59" fmla="*/ 670 h 693"/>
                <a:gd name="T60" fmla="*/ 402 w 1782"/>
                <a:gd name="T61" fmla="*/ 604 h 693"/>
                <a:gd name="T62" fmla="*/ 210 w 1782"/>
                <a:gd name="T63" fmla="*/ 490 h 693"/>
                <a:gd name="T64" fmla="*/ 150 w 1782"/>
                <a:gd name="T65" fmla="*/ 43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82" h="693">
                  <a:moveTo>
                    <a:pt x="1782" y="208"/>
                  </a:moveTo>
                  <a:cubicBezTo>
                    <a:pt x="1771" y="219"/>
                    <a:pt x="1757" y="227"/>
                    <a:pt x="1746" y="238"/>
                  </a:cubicBezTo>
                  <a:cubicBezTo>
                    <a:pt x="1735" y="248"/>
                    <a:pt x="1731" y="262"/>
                    <a:pt x="1722" y="272"/>
                  </a:cubicBezTo>
                  <a:cubicBezTo>
                    <a:pt x="1713" y="282"/>
                    <a:pt x="1695" y="292"/>
                    <a:pt x="1690" y="298"/>
                  </a:cubicBezTo>
                  <a:cubicBezTo>
                    <a:pt x="1685" y="304"/>
                    <a:pt x="1697" y="304"/>
                    <a:pt x="1692" y="310"/>
                  </a:cubicBezTo>
                  <a:cubicBezTo>
                    <a:pt x="1679" y="326"/>
                    <a:pt x="1688" y="308"/>
                    <a:pt x="1662" y="334"/>
                  </a:cubicBezTo>
                  <a:cubicBezTo>
                    <a:pt x="1636" y="360"/>
                    <a:pt x="1562" y="441"/>
                    <a:pt x="1536" y="466"/>
                  </a:cubicBezTo>
                  <a:cubicBezTo>
                    <a:pt x="1511" y="492"/>
                    <a:pt x="1523" y="469"/>
                    <a:pt x="1506" y="486"/>
                  </a:cubicBezTo>
                  <a:cubicBezTo>
                    <a:pt x="1488" y="501"/>
                    <a:pt x="1449" y="543"/>
                    <a:pt x="1430" y="554"/>
                  </a:cubicBezTo>
                  <a:cubicBezTo>
                    <a:pt x="1410" y="566"/>
                    <a:pt x="1420" y="552"/>
                    <a:pt x="1390" y="550"/>
                  </a:cubicBezTo>
                  <a:cubicBezTo>
                    <a:pt x="1360" y="548"/>
                    <a:pt x="1277" y="544"/>
                    <a:pt x="1248" y="544"/>
                  </a:cubicBezTo>
                  <a:cubicBezTo>
                    <a:pt x="1238" y="546"/>
                    <a:pt x="1228" y="547"/>
                    <a:pt x="1218" y="550"/>
                  </a:cubicBezTo>
                  <a:cubicBezTo>
                    <a:pt x="1206" y="553"/>
                    <a:pt x="1182" y="562"/>
                    <a:pt x="1182" y="562"/>
                  </a:cubicBezTo>
                  <a:cubicBezTo>
                    <a:pt x="1171" y="564"/>
                    <a:pt x="1161" y="573"/>
                    <a:pt x="1152" y="572"/>
                  </a:cubicBezTo>
                  <a:cubicBezTo>
                    <a:pt x="1143" y="571"/>
                    <a:pt x="1131" y="560"/>
                    <a:pt x="1128" y="556"/>
                  </a:cubicBezTo>
                  <a:cubicBezTo>
                    <a:pt x="1123" y="552"/>
                    <a:pt x="1129" y="561"/>
                    <a:pt x="1134" y="548"/>
                  </a:cubicBezTo>
                  <a:cubicBezTo>
                    <a:pt x="1139" y="535"/>
                    <a:pt x="1155" y="501"/>
                    <a:pt x="1158" y="478"/>
                  </a:cubicBezTo>
                  <a:cubicBezTo>
                    <a:pt x="1156" y="456"/>
                    <a:pt x="1156" y="434"/>
                    <a:pt x="1152" y="412"/>
                  </a:cubicBezTo>
                  <a:cubicBezTo>
                    <a:pt x="1150" y="400"/>
                    <a:pt x="1144" y="374"/>
                    <a:pt x="1144" y="374"/>
                  </a:cubicBezTo>
                  <a:cubicBezTo>
                    <a:pt x="1149" y="335"/>
                    <a:pt x="1139" y="319"/>
                    <a:pt x="1170" y="298"/>
                  </a:cubicBezTo>
                  <a:cubicBezTo>
                    <a:pt x="1179" y="270"/>
                    <a:pt x="1172" y="268"/>
                    <a:pt x="1152" y="248"/>
                  </a:cubicBezTo>
                  <a:cubicBezTo>
                    <a:pt x="1161" y="213"/>
                    <a:pt x="1178" y="194"/>
                    <a:pt x="1190" y="158"/>
                  </a:cubicBezTo>
                  <a:cubicBezTo>
                    <a:pt x="1195" y="137"/>
                    <a:pt x="1201" y="147"/>
                    <a:pt x="1200" y="124"/>
                  </a:cubicBezTo>
                  <a:cubicBezTo>
                    <a:pt x="1197" y="109"/>
                    <a:pt x="1181" y="81"/>
                    <a:pt x="1173" y="70"/>
                  </a:cubicBezTo>
                  <a:cubicBezTo>
                    <a:pt x="1165" y="55"/>
                    <a:pt x="1171" y="63"/>
                    <a:pt x="1152" y="55"/>
                  </a:cubicBezTo>
                  <a:cubicBezTo>
                    <a:pt x="1133" y="47"/>
                    <a:pt x="1079" y="28"/>
                    <a:pt x="1059" y="22"/>
                  </a:cubicBezTo>
                  <a:cubicBezTo>
                    <a:pt x="1039" y="16"/>
                    <a:pt x="1039" y="18"/>
                    <a:pt x="1032" y="16"/>
                  </a:cubicBezTo>
                  <a:cubicBezTo>
                    <a:pt x="1024" y="12"/>
                    <a:pt x="1028" y="9"/>
                    <a:pt x="1017" y="7"/>
                  </a:cubicBezTo>
                  <a:cubicBezTo>
                    <a:pt x="1006" y="5"/>
                    <a:pt x="980" y="0"/>
                    <a:pt x="966" y="2"/>
                  </a:cubicBezTo>
                  <a:cubicBezTo>
                    <a:pt x="952" y="4"/>
                    <a:pt x="942" y="14"/>
                    <a:pt x="930" y="22"/>
                  </a:cubicBezTo>
                  <a:cubicBezTo>
                    <a:pt x="919" y="33"/>
                    <a:pt x="904" y="40"/>
                    <a:pt x="894" y="52"/>
                  </a:cubicBezTo>
                  <a:cubicBezTo>
                    <a:pt x="878" y="70"/>
                    <a:pt x="879" y="110"/>
                    <a:pt x="864" y="130"/>
                  </a:cubicBezTo>
                  <a:cubicBezTo>
                    <a:pt x="864" y="157"/>
                    <a:pt x="858" y="149"/>
                    <a:pt x="852" y="166"/>
                  </a:cubicBezTo>
                  <a:cubicBezTo>
                    <a:pt x="846" y="183"/>
                    <a:pt x="848" y="209"/>
                    <a:pt x="828" y="232"/>
                  </a:cubicBezTo>
                  <a:cubicBezTo>
                    <a:pt x="821" y="257"/>
                    <a:pt x="749" y="283"/>
                    <a:pt x="730" y="306"/>
                  </a:cubicBezTo>
                  <a:cubicBezTo>
                    <a:pt x="713" y="324"/>
                    <a:pt x="702" y="335"/>
                    <a:pt x="702" y="344"/>
                  </a:cubicBezTo>
                  <a:cubicBezTo>
                    <a:pt x="695" y="355"/>
                    <a:pt x="695" y="365"/>
                    <a:pt x="690" y="373"/>
                  </a:cubicBezTo>
                  <a:cubicBezTo>
                    <a:pt x="685" y="381"/>
                    <a:pt x="680" y="386"/>
                    <a:pt x="675" y="391"/>
                  </a:cubicBezTo>
                  <a:cubicBezTo>
                    <a:pt x="670" y="396"/>
                    <a:pt x="661" y="401"/>
                    <a:pt x="657" y="406"/>
                  </a:cubicBezTo>
                  <a:cubicBezTo>
                    <a:pt x="646" y="409"/>
                    <a:pt x="657" y="417"/>
                    <a:pt x="651" y="418"/>
                  </a:cubicBezTo>
                  <a:cubicBezTo>
                    <a:pt x="645" y="419"/>
                    <a:pt x="630" y="414"/>
                    <a:pt x="621" y="415"/>
                  </a:cubicBezTo>
                  <a:cubicBezTo>
                    <a:pt x="612" y="416"/>
                    <a:pt x="603" y="422"/>
                    <a:pt x="594" y="424"/>
                  </a:cubicBezTo>
                  <a:cubicBezTo>
                    <a:pt x="589" y="436"/>
                    <a:pt x="577" y="429"/>
                    <a:pt x="567" y="430"/>
                  </a:cubicBezTo>
                  <a:cubicBezTo>
                    <a:pt x="557" y="431"/>
                    <a:pt x="540" y="431"/>
                    <a:pt x="531" y="430"/>
                  </a:cubicBezTo>
                  <a:cubicBezTo>
                    <a:pt x="521" y="433"/>
                    <a:pt x="514" y="421"/>
                    <a:pt x="510" y="424"/>
                  </a:cubicBezTo>
                  <a:cubicBezTo>
                    <a:pt x="505" y="424"/>
                    <a:pt x="504" y="429"/>
                    <a:pt x="498" y="427"/>
                  </a:cubicBezTo>
                  <a:cubicBezTo>
                    <a:pt x="488" y="413"/>
                    <a:pt x="489" y="403"/>
                    <a:pt x="474" y="412"/>
                  </a:cubicBezTo>
                  <a:cubicBezTo>
                    <a:pt x="462" y="388"/>
                    <a:pt x="455" y="406"/>
                    <a:pt x="441" y="400"/>
                  </a:cubicBezTo>
                  <a:cubicBezTo>
                    <a:pt x="423" y="385"/>
                    <a:pt x="437" y="394"/>
                    <a:pt x="429" y="388"/>
                  </a:cubicBezTo>
                  <a:cubicBezTo>
                    <a:pt x="422" y="384"/>
                    <a:pt x="410" y="373"/>
                    <a:pt x="402" y="373"/>
                  </a:cubicBezTo>
                  <a:cubicBezTo>
                    <a:pt x="394" y="373"/>
                    <a:pt x="386" y="381"/>
                    <a:pt x="378" y="385"/>
                  </a:cubicBezTo>
                  <a:cubicBezTo>
                    <a:pt x="371" y="383"/>
                    <a:pt x="360" y="400"/>
                    <a:pt x="354" y="400"/>
                  </a:cubicBezTo>
                  <a:cubicBezTo>
                    <a:pt x="351" y="403"/>
                    <a:pt x="357" y="400"/>
                    <a:pt x="357" y="406"/>
                  </a:cubicBezTo>
                  <a:cubicBezTo>
                    <a:pt x="357" y="412"/>
                    <a:pt x="354" y="436"/>
                    <a:pt x="351" y="439"/>
                  </a:cubicBezTo>
                  <a:cubicBezTo>
                    <a:pt x="348" y="442"/>
                    <a:pt x="342" y="421"/>
                    <a:pt x="342" y="424"/>
                  </a:cubicBezTo>
                  <a:cubicBezTo>
                    <a:pt x="336" y="433"/>
                    <a:pt x="346" y="445"/>
                    <a:pt x="354" y="460"/>
                  </a:cubicBezTo>
                  <a:cubicBezTo>
                    <a:pt x="362" y="475"/>
                    <a:pt x="374" y="491"/>
                    <a:pt x="393" y="514"/>
                  </a:cubicBezTo>
                  <a:cubicBezTo>
                    <a:pt x="412" y="537"/>
                    <a:pt x="448" y="577"/>
                    <a:pt x="468" y="598"/>
                  </a:cubicBezTo>
                  <a:cubicBezTo>
                    <a:pt x="488" y="619"/>
                    <a:pt x="507" y="625"/>
                    <a:pt x="513" y="637"/>
                  </a:cubicBezTo>
                  <a:cubicBezTo>
                    <a:pt x="519" y="649"/>
                    <a:pt x="512" y="662"/>
                    <a:pt x="507" y="670"/>
                  </a:cubicBezTo>
                  <a:cubicBezTo>
                    <a:pt x="502" y="678"/>
                    <a:pt x="500" y="693"/>
                    <a:pt x="483" y="682"/>
                  </a:cubicBezTo>
                  <a:cubicBezTo>
                    <a:pt x="466" y="671"/>
                    <a:pt x="433" y="622"/>
                    <a:pt x="402" y="604"/>
                  </a:cubicBezTo>
                  <a:cubicBezTo>
                    <a:pt x="371" y="586"/>
                    <a:pt x="326" y="593"/>
                    <a:pt x="294" y="574"/>
                  </a:cubicBezTo>
                  <a:cubicBezTo>
                    <a:pt x="263" y="555"/>
                    <a:pt x="225" y="504"/>
                    <a:pt x="210" y="490"/>
                  </a:cubicBezTo>
                  <a:cubicBezTo>
                    <a:pt x="195" y="476"/>
                    <a:pt x="211" y="499"/>
                    <a:pt x="201" y="490"/>
                  </a:cubicBezTo>
                  <a:cubicBezTo>
                    <a:pt x="220" y="519"/>
                    <a:pt x="125" y="408"/>
                    <a:pt x="150" y="433"/>
                  </a:cubicBezTo>
                  <a:cubicBezTo>
                    <a:pt x="91" y="462"/>
                    <a:pt x="31" y="404"/>
                    <a:pt x="0" y="39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36" name="任意多边形 22535">
            <a:extLst>
              <a:ext uri="{FF2B5EF4-FFF2-40B4-BE49-F238E27FC236}">
                <a16:creationId xmlns:a16="http://schemas.microsoft.com/office/drawing/2014/main" id="{84849373-CA78-443B-9D7A-912ACC62E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313" y="768350"/>
            <a:ext cx="3057525" cy="2390775"/>
          </a:xfrm>
          <a:custGeom>
            <a:avLst/>
            <a:gdLst>
              <a:gd name="T0" fmla="*/ 1296 w 1926"/>
              <a:gd name="T1" fmla="*/ 0 h 1506"/>
              <a:gd name="T2" fmla="*/ 1362 w 1926"/>
              <a:gd name="T3" fmla="*/ 47 h 1506"/>
              <a:gd name="T4" fmla="*/ 1398 w 1926"/>
              <a:gd name="T5" fmla="*/ 131 h 1506"/>
              <a:gd name="T6" fmla="*/ 1479 w 1926"/>
              <a:gd name="T7" fmla="*/ 170 h 1506"/>
              <a:gd name="T8" fmla="*/ 1545 w 1926"/>
              <a:gd name="T9" fmla="*/ 223 h 1506"/>
              <a:gd name="T10" fmla="*/ 1571 w 1926"/>
              <a:gd name="T11" fmla="*/ 367 h 1506"/>
              <a:gd name="T12" fmla="*/ 1519 w 1926"/>
              <a:gd name="T13" fmla="*/ 445 h 1506"/>
              <a:gd name="T14" fmla="*/ 1602 w 1926"/>
              <a:gd name="T15" fmla="*/ 527 h 1506"/>
              <a:gd name="T16" fmla="*/ 1754 w 1926"/>
              <a:gd name="T17" fmla="*/ 550 h 1506"/>
              <a:gd name="T18" fmla="*/ 1885 w 1926"/>
              <a:gd name="T19" fmla="*/ 668 h 1506"/>
              <a:gd name="T20" fmla="*/ 1911 w 1926"/>
              <a:gd name="T21" fmla="*/ 786 h 1506"/>
              <a:gd name="T22" fmla="*/ 1926 w 1926"/>
              <a:gd name="T23" fmla="*/ 821 h 1506"/>
              <a:gd name="T24" fmla="*/ 1898 w 1926"/>
              <a:gd name="T25" fmla="*/ 903 h 1506"/>
              <a:gd name="T26" fmla="*/ 1728 w 1926"/>
              <a:gd name="T27" fmla="*/ 947 h 1506"/>
              <a:gd name="T28" fmla="*/ 1649 w 1926"/>
              <a:gd name="T29" fmla="*/ 1047 h 1506"/>
              <a:gd name="T30" fmla="*/ 1620 w 1926"/>
              <a:gd name="T31" fmla="*/ 1103 h 1506"/>
              <a:gd name="T32" fmla="*/ 1626 w 1926"/>
              <a:gd name="T33" fmla="*/ 1169 h 1506"/>
              <a:gd name="T34" fmla="*/ 1494 w 1926"/>
              <a:gd name="T35" fmla="*/ 1193 h 1506"/>
              <a:gd name="T36" fmla="*/ 1375 w 1926"/>
              <a:gd name="T37" fmla="*/ 1231 h 1506"/>
              <a:gd name="T38" fmla="*/ 1427 w 1926"/>
              <a:gd name="T39" fmla="*/ 1388 h 1506"/>
              <a:gd name="T40" fmla="*/ 1410 w 1926"/>
              <a:gd name="T41" fmla="*/ 1421 h 1506"/>
              <a:gd name="T42" fmla="*/ 1401 w 1926"/>
              <a:gd name="T43" fmla="*/ 1506 h 1506"/>
              <a:gd name="T44" fmla="*/ 1338 w 1926"/>
              <a:gd name="T45" fmla="*/ 1469 h 1506"/>
              <a:gd name="T46" fmla="*/ 1270 w 1926"/>
              <a:gd name="T47" fmla="*/ 1479 h 1506"/>
              <a:gd name="T48" fmla="*/ 1218 w 1926"/>
              <a:gd name="T49" fmla="*/ 1445 h 1506"/>
              <a:gd name="T50" fmla="*/ 1113 w 1926"/>
              <a:gd name="T51" fmla="*/ 1401 h 1506"/>
              <a:gd name="T52" fmla="*/ 903 w 1926"/>
              <a:gd name="T53" fmla="*/ 1453 h 1506"/>
              <a:gd name="T54" fmla="*/ 746 w 1926"/>
              <a:gd name="T55" fmla="*/ 1466 h 1506"/>
              <a:gd name="T56" fmla="*/ 628 w 1926"/>
              <a:gd name="T57" fmla="*/ 1388 h 1506"/>
              <a:gd name="T58" fmla="*/ 576 w 1926"/>
              <a:gd name="T59" fmla="*/ 1421 h 1506"/>
              <a:gd name="T60" fmla="*/ 458 w 1926"/>
              <a:gd name="T61" fmla="*/ 1375 h 1506"/>
              <a:gd name="T62" fmla="*/ 406 w 1926"/>
              <a:gd name="T63" fmla="*/ 1466 h 1506"/>
              <a:gd name="T64" fmla="*/ 324 w 1926"/>
              <a:gd name="T65" fmla="*/ 1469 h 1506"/>
              <a:gd name="T66" fmla="*/ 324 w 1926"/>
              <a:gd name="T67" fmla="*/ 1463 h 1506"/>
              <a:gd name="T68" fmla="*/ 236 w 1926"/>
              <a:gd name="T69" fmla="*/ 1322 h 1506"/>
              <a:gd name="T70" fmla="*/ 144 w 1926"/>
              <a:gd name="T71" fmla="*/ 1265 h 1506"/>
              <a:gd name="T72" fmla="*/ 144 w 1926"/>
              <a:gd name="T73" fmla="*/ 1175 h 1506"/>
              <a:gd name="T74" fmla="*/ 0 w 1926"/>
              <a:gd name="T75" fmla="*/ 1060 h 1506"/>
              <a:gd name="T76" fmla="*/ 72 w 1926"/>
              <a:gd name="T77" fmla="*/ 1061 h 1506"/>
              <a:gd name="T78" fmla="*/ 105 w 1926"/>
              <a:gd name="T79" fmla="*/ 956 h 1506"/>
              <a:gd name="T80" fmla="*/ 0 w 1926"/>
              <a:gd name="T81" fmla="*/ 877 h 1506"/>
              <a:gd name="T82" fmla="*/ 36 w 1926"/>
              <a:gd name="T83" fmla="*/ 785 h 1506"/>
              <a:gd name="T84" fmla="*/ 96 w 1926"/>
              <a:gd name="T85" fmla="*/ 737 h 1506"/>
              <a:gd name="T86" fmla="*/ 183 w 1926"/>
              <a:gd name="T87" fmla="*/ 720 h 1506"/>
              <a:gd name="T88" fmla="*/ 249 w 1926"/>
              <a:gd name="T89" fmla="*/ 772 h 1506"/>
              <a:gd name="T90" fmla="*/ 301 w 1926"/>
              <a:gd name="T91" fmla="*/ 694 h 1506"/>
              <a:gd name="T92" fmla="*/ 419 w 1926"/>
              <a:gd name="T93" fmla="*/ 707 h 1506"/>
              <a:gd name="T94" fmla="*/ 589 w 1926"/>
              <a:gd name="T95" fmla="*/ 668 h 1506"/>
              <a:gd name="T96" fmla="*/ 630 w 1926"/>
              <a:gd name="T97" fmla="*/ 641 h 1506"/>
              <a:gd name="T98" fmla="*/ 641 w 1926"/>
              <a:gd name="T99" fmla="*/ 576 h 1506"/>
              <a:gd name="T100" fmla="*/ 708 w 1926"/>
              <a:gd name="T101" fmla="*/ 497 h 1506"/>
              <a:gd name="T102" fmla="*/ 726 w 1926"/>
              <a:gd name="T103" fmla="*/ 389 h 1506"/>
              <a:gd name="T104" fmla="*/ 668 w 1926"/>
              <a:gd name="T105" fmla="*/ 327 h 1506"/>
              <a:gd name="T106" fmla="*/ 816 w 1926"/>
              <a:gd name="T107" fmla="*/ 353 h 1506"/>
              <a:gd name="T108" fmla="*/ 890 w 1926"/>
              <a:gd name="T109" fmla="*/ 380 h 1506"/>
              <a:gd name="T110" fmla="*/ 894 w 1926"/>
              <a:gd name="T111" fmla="*/ 311 h 1506"/>
              <a:gd name="T112" fmla="*/ 969 w 1926"/>
              <a:gd name="T113" fmla="*/ 144 h 1506"/>
              <a:gd name="T114" fmla="*/ 1100 w 1926"/>
              <a:gd name="T115" fmla="*/ 236 h 1506"/>
              <a:gd name="T116" fmla="*/ 1164 w 1926"/>
              <a:gd name="T117" fmla="*/ 203 h 1506"/>
              <a:gd name="T118" fmla="*/ 1178 w 1926"/>
              <a:gd name="T119" fmla="*/ 157 h 1506"/>
              <a:gd name="T120" fmla="*/ 1182 w 1926"/>
              <a:gd name="T121" fmla="*/ 125 h 1506"/>
              <a:gd name="T122" fmla="*/ 1266 w 1926"/>
              <a:gd name="T123" fmla="*/ 71 h 1506"/>
              <a:gd name="T124" fmla="*/ 1296 w 1926"/>
              <a:gd name="T125" fmla="*/ 0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26" h="1506">
                <a:moveTo>
                  <a:pt x="1296" y="0"/>
                </a:moveTo>
                <a:lnTo>
                  <a:pt x="1362" y="47"/>
                </a:lnTo>
                <a:lnTo>
                  <a:pt x="1398" y="131"/>
                </a:lnTo>
                <a:lnTo>
                  <a:pt x="1479" y="170"/>
                </a:lnTo>
                <a:lnTo>
                  <a:pt x="1545" y="223"/>
                </a:lnTo>
                <a:lnTo>
                  <a:pt x="1571" y="367"/>
                </a:lnTo>
                <a:lnTo>
                  <a:pt x="1519" y="445"/>
                </a:lnTo>
                <a:lnTo>
                  <a:pt x="1602" y="527"/>
                </a:lnTo>
                <a:lnTo>
                  <a:pt x="1754" y="550"/>
                </a:lnTo>
                <a:lnTo>
                  <a:pt x="1885" y="668"/>
                </a:lnTo>
                <a:lnTo>
                  <a:pt x="1911" y="786"/>
                </a:lnTo>
                <a:lnTo>
                  <a:pt x="1926" y="821"/>
                </a:lnTo>
                <a:lnTo>
                  <a:pt x="1898" y="903"/>
                </a:lnTo>
                <a:lnTo>
                  <a:pt x="1728" y="947"/>
                </a:lnTo>
                <a:lnTo>
                  <a:pt x="1649" y="1047"/>
                </a:lnTo>
                <a:lnTo>
                  <a:pt x="1620" y="1103"/>
                </a:lnTo>
                <a:lnTo>
                  <a:pt x="1626" y="1169"/>
                </a:lnTo>
                <a:lnTo>
                  <a:pt x="1494" y="1193"/>
                </a:lnTo>
                <a:lnTo>
                  <a:pt x="1375" y="1231"/>
                </a:lnTo>
                <a:lnTo>
                  <a:pt x="1427" y="1388"/>
                </a:lnTo>
                <a:lnTo>
                  <a:pt x="1410" y="1421"/>
                </a:lnTo>
                <a:lnTo>
                  <a:pt x="1401" y="1506"/>
                </a:lnTo>
                <a:lnTo>
                  <a:pt x="1338" y="1469"/>
                </a:lnTo>
                <a:lnTo>
                  <a:pt x="1270" y="1479"/>
                </a:lnTo>
                <a:lnTo>
                  <a:pt x="1218" y="1445"/>
                </a:lnTo>
                <a:lnTo>
                  <a:pt x="1113" y="1401"/>
                </a:lnTo>
                <a:lnTo>
                  <a:pt x="903" y="1453"/>
                </a:lnTo>
                <a:lnTo>
                  <a:pt x="746" y="1466"/>
                </a:lnTo>
                <a:lnTo>
                  <a:pt x="628" y="1388"/>
                </a:lnTo>
                <a:lnTo>
                  <a:pt x="576" y="1421"/>
                </a:lnTo>
                <a:lnTo>
                  <a:pt x="458" y="1375"/>
                </a:lnTo>
                <a:lnTo>
                  <a:pt x="406" y="1466"/>
                </a:lnTo>
                <a:lnTo>
                  <a:pt x="324" y="1469"/>
                </a:lnTo>
                <a:lnTo>
                  <a:pt x="324" y="1463"/>
                </a:lnTo>
                <a:lnTo>
                  <a:pt x="236" y="1322"/>
                </a:lnTo>
                <a:lnTo>
                  <a:pt x="144" y="1265"/>
                </a:lnTo>
                <a:lnTo>
                  <a:pt x="144" y="1175"/>
                </a:lnTo>
                <a:lnTo>
                  <a:pt x="0" y="1060"/>
                </a:lnTo>
                <a:lnTo>
                  <a:pt x="72" y="1061"/>
                </a:lnTo>
                <a:lnTo>
                  <a:pt x="105" y="956"/>
                </a:lnTo>
                <a:lnTo>
                  <a:pt x="0" y="877"/>
                </a:lnTo>
                <a:lnTo>
                  <a:pt x="36" y="785"/>
                </a:lnTo>
                <a:lnTo>
                  <a:pt x="96" y="737"/>
                </a:lnTo>
                <a:lnTo>
                  <a:pt x="183" y="720"/>
                </a:lnTo>
                <a:lnTo>
                  <a:pt x="249" y="772"/>
                </a:lnTo>
                <a:lnTo>
                  <a:pt x="301" y="694"/>
                </a:lnTo>
                <a:lnTo>
                  <a:pt x="419" y="707"/>
                </a:lnTo>
                <a:lnTo>
                  <a:pt x="589" y="668"/>
                </a:lnTo>
                <a:lnTo>
                  <a:pt x="630" y="641"/>
                </a:lnTo>
                <a:lnTo>
                  <a:pt x="641" y="576"/>
                </a:lnTo>
                <a:lnTo>
                  <a:pt x="708" y="497"/>
                </a:lnTo>
                <a:lnTo>
                  <a:pt x="726" y="389"/>
                </a:lnTo>
                <a:lnTo>
                  <a:pt x="668" y="327"/>
                </a:lnTo>
                <a:lnTo>
                  <a:pt x="816" y="353"/>
                </a:lnTo>
                <a:lnTo>
                  <a:pt x="890" y="380"/>
                </a:lnTo>
                <a:lnTo>
                  <a:pt x="894" y="311"/>
                </a:lnTo>
                <a:lnTo>
                  <a:pt x="969" y="144"/>
                </a:lnTo>
                <a:lnTo>
                  <a:pt x="1100" y="236"/>
                </a:lnTo>
                <a:lnTo>
                  <a:pt x="1164" y="203"/>
                </a:lnTo>
                <a:lnTo>
                  <a:pt x="1178" y="157"/>
                </a:lnTo>
                <a:lnTo>
                  <a:pt x="1182" y="125"/>
                </a:lnTo>
                <a:lnTo>
                  <a:pt x="1266" y="71"/>
                </a:lnTo>
                <a:lnTo>
                  <a:pt x="1296" y="0"/>
                </a:lnTo>
                <a:close/>
              </a:path>
            </a:pathLst>
          </a:custGeom>
          <a:pattFill prst="narVert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7" name="任意多边形 22536" descr="白色大理石">
            <a:extLst>
              <a:ext uri="{FF2B5EF4-FFF2-40B4-BE49-F238E27FC236}">
                <a16:creationId xmlns:a16="http://schemas.microsoft.com/office/drawing/2014/main" id="{CE81DBCA-073E-4A4B-A800-4AB050ED3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2062163"/>
            <a:ext cx="2105025" cy="1895475"/>
          </a:xfrm>
          <a:custGeom>
            <a:avLst/>
            <a:gdLst>
              <a:gd name="T0" fmla="*/ 444 w 1326"/>
              <a:gd name="T1" fmla="*/ 120 h 1194"/>
              <a:gd name="T2" fmla="*/ 468 w 1326"/>
              <a:gd name="T3" fmla="*/ 216 h 1194"/>
              <a:gd name="T4" fmla="*/ 582 w 1326"/>
              <a:gd name="T5" fmla="*/ 222 h 1194"/>
              <a:gd name="T6" fmla="*/ 618 w 1326"/>
              <a:gd name="T7" fmla="*/ 276 h 1194"/>
              <a:gd name="T8" fmla="*/ 636 w 1326"/>
              <a:gd name="T9" fmla="*/ 378 h 1194"/>
              <a:gd name="T10" fmla="*/ 678 w 1326"/>
              <a:gd name="T11" fmla="*/ 462 h 1194"/>
              <a:gd name="T12" fmla="*/ 768 w 1326"/>
              <a:gd name="T13" fmla="*/ 468 h 1194"/>
              <a:gd name="T14" fmla="*/ 798 w 1326"/>
              <a:gd name="T15" fmla="*/ 432 h 1194"/>
              <a:gd name="T16" fmla="*/ 906 w 1326"/>
              <a:gd name="T17" fmla="*/ 420 h 1194"/>
              <a:gd name="T18" fmla="*/ 948 w 1326"/>
              <a:gd name="T19" fmla="*/ 462 h 1194"/>
              <a:gd name="T20" fmla="*/ 858 w 1326"/>
              <a:gd name="T21" fmla="*/ 576 h 1194"/>
              <a:gd name="T22" fmla="*/ 1038 w 1326"/>
              <a:gd name="T23" fmla="*/ 714 h 1194"/>
              <a:gd name="T24" fmla="*/ 1056 w 1326"/>
              <a:gd name="T25" fmla="*/ 840 h 1194"/>
              <a:gd name="T26" fmla="*/ 1128 w 1326"/>
              <a:gd name="T27" fmla="*/ 840 h 1194"/>
              <a:gd name="T28" fmla="*/ 1176 w 1326"/>
              <a:gd name="T29" fmla="*/ 792 h 1194"/>
              <a:gd name="T30" fmla="*/ 1146 w 1326"/>
              <a:gd name="T31" fmla="*/ 696 h 1194"/>
              <a:gd name="T32" fmla="*/ 1230 w 1326"/>
              <a:gd name="T33" fmla="*/ 726 h 1194"/>
              <a:gd name="T34" fmla="*/ 1326 w 1326"/>
              <a:gd name="T35" fmla="*/ 786 h 1194"/>
              <a:gd name="T36" fmla="*/ 1272 w 1326"/>
              <a:gd name="T37" fmla="*/ 906 h 1194"/>
              <a:gd name="T38" fmla="*/ 1242 w 1326"/>
              <a:gd name="T39" fmla="*/ 918 h 1194"/>
              <a:gd name="T40" fmla="*/ 1146 w 1326"/>
              <a:gd name="T41" fmla="*/ 918 h 1194"/>
              <a:gd name="T42" fmla="*/ 1146 w 1326"/>
              <a:gd name="T43" fmla="*/ 990 h 1194"/>
              <a:gd name="T44" fmla="*/ 1134 w 1326"/>
              <a:gd name="T45" fmla="*/ 1080 h 1194"/>
              <a:gd name="T46" fmla="*/ 1044 w 1326"/>
              <a:gd name="T47" fmla="*/ 1104 h 1194"/>
              <a:gd name="T48" fmla="*/ 1044 w 1326"/>
              <a:gd name="T49" fmla="*/ 1158 h 1194"/>
              <a:gd name="T50" fmla="*/ 942 w 1326"/>
              <a:gd name="T51" fmla="*/ 1170 h 1194"/>
              <a:gd name="T52" fmla="*/ 918 w 1326"/>
              <a:gd name="T53" fmla="*/ 1068 h 1194"/>
              <a:gd name="T54" fmla="*/ 816 w 1326"/>
              <a:gd name="T55" fmla="*/ 984 h 1194"/>
              <a:gd name="T56" fmla="*/ 738 w 1326"/>
              <a:gd name="T57" fmla="*/ 1032 h 1194"/>
              <a:gd name="T58" fmla="*/ 738 w 1326"/>
              <a:gd name="T59" fmla="*/ 1110 h 1194"/>
              <a:gd name="T60" fmla="*/ 642 w 1326"/>
              <a:gd name="T61" fmla="*/ 1044 h 1194"/>
              <a:gd name="T62" fmla="*/ 660 w 1326"/>
              <a:gd name="T63" fmla="*/ 972 h 1194"/>
              <a:gd name="T64" fmla="*/ 750 w 1326"/>
              <a:gd name="T65" fmla="*/ 972 h 1194"/>
              <a:gd name="T66" fmla="*/ 774 w 1326"/>
              <a:gd name="T67" fmla="*/ 876 h 1194"/>
              <a:gd name="T68" fmla="*/ 816 w 1326"/>
              <a:gd name="T69" fmla="*/ 744 h 1194"/>
              <a:gd name="T70" fmla="*/ 738 w 1326"/>
              <a:gd name="T71" fmla="*/ 612 h 1194"/>
              <a:gd name="T72" fmla="*/ 540 w 1326"/>
              <a:gd name="T73" fmla="*/ 492 h 1194"/>
              <a:gd name="T74" fmla="*/ 444 w 1326"/>
              <a:gd name="T75" fmla="*/ 438 h 1194"/>
              <a:gd name="T76" fmla="*/ 336 w 1326"/>
              <a:gd name="T77" fmla="*/ 462 h 1194"/>
              <a:gd name="T78" fmla="*/ 102 w 1326"/>
              <a:gd name="T79" fmla="*/ 348 h 1194"/>
              <a:gd name="T80" fmla="*/ 0 w 1326"/>
              <a:gd name="T81" fmla="*/ 258 h 1194"/>
              <a:gd name="T82" fmla="*/ 120 w 1326"/>
              <a:gd name="T83" fmla="*/ 126 h 1194"/>
              <a:gd name="T84" fmla="*/ 276 w 1326"/>
              <a:gd name="T85" fmla="*/ 84 h 1194"/>
              <a:gd name="T86" fmla="*/ 402 w 1326"/>
              <a:gd name="T87" fmla="*/ 0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26" h="1194">
                <a:moveTo>
                  <a:pt x="402" y="0"/>
                </a:moveTo>
                <a:lnTo>
                  <a:pt x="444" y="120"/>
                </a:lnTo>
                <a:lnTo>
                  <a:pt x="414" y="156"/>
                </a:lnTo>
                <a:lnTo>
                  <a:pt x="468" y="216"/>
                </a:lnTo>
                <a:lnTo>
                  <a:pt x="468" y="258"/>
                </a:lnTo>
                <a:lnTo>
                  <a:pt x="582" y="222"/>
                </a:lnTo>
                <a:lnTo>
                  <a:pt x="618" y="234"/>
                </a:lnTo>
                <a:lnTo>
                  <a:pt x="618" y="276"/>
                </a:lnTo>
                <a:lnTo>
                  <a:pt x="570" y="336"/>
                </a:lnTo>
                <a:lnTo>
                  <a:pt x="636" y="378"/>
                </a:lnTo>
                <a:lnTo>
                  <a:pt x="672" y="408"/>
                </a:lnTo>
                <a:lnTo>
                  <a:pt x="678" y="462"/>
                </a:lnTo>
                <a:lnTo>
                  <a:pt x="714" y="480"/>
                </a:lnTo>
                <a:lnTo>
                  <a:pt x="768" y="468"/>
                </a:lnTo>
                <a:lnTo>
                  <a:pt x="756" y="426"/>
                </a:lnTo>
                <a:lnTo>
                  <a:pt x="798" y="432"/>
                </a:lnTo>
                <a:lnTo>
                  <a:pt x="852" y="456"/>
                </a:lnTo>
                <a:lnTo>
                  <a:pt x="906" y="420"/>
                </a:lnTo>
                <a:lnTo>
                  <a:pt x="942" y="414"/>
                </a:lnTo>
                <a:lnTo>
                  <a:pt x="948" y="462"/>
                </a:lnTo>
                <a:lnTo>
                  <a:pt x="900" y="528"/>
                </a:lnTo>
                <a:lnTo>
                  <a:pt x="858" y="576"/>
                </a:lnTo>
                <a:lnTo>
                  <a:pt x="972" y="654"/>
                </a:lnTo>
                <a:lnTo>
                  <a:pt x="1038" y="714"/>
                </a:lnTo>
                <a:lnTo>
                  <a:pt x="1038" y="792"/>
                </a:lnTo>
                <a:lnTo>
                  <a:pt x="1056" y="840"/>
                </a:lnTo>
                <a:lnTo>
                  <a:pt x="1116" y="882"/>
                </a:lnTo>
                <a:lnTo>
                  <a:pt x="1128" y="840"/>
                </a:lnTo>
                <a:lnTo>
                  <a:pt x="1176" y="828"/>
                </a:lnTo>
                <a:lnTo>
                  <a:pt x="1176" y="792"/>
                </a:lnTo>
                <a:lnTo>
                  <a:pt x="1122" y="750"/>
                </a:lnTo>
                <a:lnTo>
                  <a:pt x="1146" y="696"/>
                </a:lnTo>
                <a:lnTo>
                  <a:pt x="1206" y="678"/>
                </a:lnTo>
                <a:lnTo>
                  <a:pt x="1230" y="726"/>
                </a:lnTo>
                <a:lnTo>
                  <a:pt x="1302" y="750"/>
                </a:lnTo>
                <a:lnTo>
                  <a:pt x="1326" y="786"/>
                </a:lnTo>
                <a:lnTo>
                  <a:pt x="1320" y="882"/>
                </a:lnTo>
                <a:lnTo>
                  <a:pt x="1272" y="906"/>
                </a:lnTo>
                <a:lnTo>
                  <a:pt x="1242" y="882"/>
                </a:lnTo>
                <a:lnTo>
                  <a:pt x="1242" y="918"/>
                </a:lnTo>
                <a:lnTo>
                  <a:pt x="1200" y="936"/>
                </a:lnTo>
                <a:lnTo>
                  <a:pt x="1146" y="918"/>
                </a:lnTo>
                <a:lnTo>
                  <a:pt x="1116" y="966"/>
                </a:lnTo>
                <a:lnTo>
                  <a:pt x="1146" y="990"/>
                </a:lnTo>
                <a:lnTo>
                  <a:pt x="1122" y="1026"/>
                </a:lnTo>
                <a:lnTo>
                  <a:pt x="1134" y="1080"/>
                </a:lnTo>
                <a:lnTo>
                  <a:pt x="1092" y="1080"/>
                </a:lnTo>
                <a:lnTo>
                  <a:pt x="1044" y="1104"/>
                </a:lnTo>
                <a:lnTo>
                  <a:pt x="1080" y="1134"/>
                </a:lnTo>
                <a:lnTo>
                  <a:pt x="1044" y="1158"/>
                </a:lnTo>
                <a:lnTo>
                  <a:pt x="978" y="1194"/>
                </a:lnTo>
                <a:lnTo>
                  <a:pt x="942" y="1170"/>
                </a:lnTo>
                <a:lnTo>
                  <a:pt x="936" y="1110"/>
                </a:lnTo>
                <a:lnTo>
                  <a:pt x="918" y="1068"/>
                </a:lnTo>
                <a:lnTo>
                  <a:pt x="864" y="1044"/>
                </a:lnTo>
                <a:lnTo>
                  <a:pt x="816" y="984"/>
                </a:lnTo>
                <a:lnTo>
                  <a:pt x="774" y="1002"/>
                </a:lnTo>
                <a:lnTo>
                  <a:pt x="738" y="1032"/>
                </a:lnTo>
                <a:lnTo>
                  <a:pt x="768" y="1074"/>
                </a:lnTo>
                <a:lnTo>
                  <a:pt x="738" y="1110"/>
                </a:lnTo>
                <a:lnTo>
                  <a:pt x="708" y="1074"/>
                </a:lnTo>
                <a:lnTo>
                  <a:pt x="642" y="1044"/>
                </a:lnTo>
                <a:lnTo>
                  <a:pt x="624" y="978"/>
                </a:lnTo>
                <a:lnTo>
                  <a:pt x="660" y="972"/>
                </a:lnTo>
                <a:lnTo>
                  <a:pt x="726" y="1002"/>
                </a:lnTo>
                <a:lnTo>
                  <a:pt x="750" y="972"/>
                </a:lnTo>
                <a:lnTo>
                  <a:pt x="708" y="930"/>
                </a:lnTo>
                <a:lnTo>
                  <a:pt x="774" y="876"/>
                </a:lnTo>
                <a:lnTo>
                  <a:pt x="822" y="828"/>
                </a:lnTo>
                <a:lnTo>
                  <a:pt x="816" y="744"/>
                </a:lnTo>
                <a:lnTo>
                  <a:pt x="792" y="666"/>
                </a:lnTo>
                <a:lnTo>
                  <a:pt x="738" y="612"/>
                </a:lnTo>
                <a:lnTo>
                  <a:pt x="600" y="510"/>
                </a:lnTo>
                <a:lnTo>
                  <a:pt x="540" y="492"/>
                </a:lnTo>
                <a:lnTo>
                  <a:pt x="480" y="432"/>
                </a:lnTo>
                <a:lnTo>
                  <a:pt x="444" y="438"/>
                </a:lnTo>
                <a:lnTo>
                  <a:pt x="360" y="408"/>
                </a:lnTo>
                <a:lnTo>
                  <a:pt x="336" y="462"/>
                </a:lnTo>
                <a:lnTo>
                  <a:pt x="204" y="408"/>
                </a:lnTo>
                <a:lnTo>
                  <a:pt x="102" y="348"/>
                </a:lnTo>
                <a:lnTo>
                  <a:pt x="24" y="366"/>
                </a:lnTo>
                <a:lnTo>
                  <a:pt x="0" y="258"/>
                </a:lnTo>
                <a:lnTo>
                  <a:pt x="54" y="192"/>
                </a:lnTo>
                <a:lnTo>
                  <a:pt x="120" y="126"/>
                </a:lnTo>
                <a:lnTo>
                  <a:pt x="228" y="90"/>
                </a:lnTo>
                <a:lnTo>
                  <a:pt x="276" y="84"/>
                </a:lnTo>
                <a:lnTo>
                  <a:pt x="318" y="0"/>
                </a:lnTo>
                <a:lnTo>
                  <a:pt x="402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8" name="任意多边形 22537">
            <a:extLst>
              <a:ext uri="{FF2B5EF4-FFF2-40B4-BE49-F238E27FC236}">
                <a16:creationId xmlns:a16="http://schemas.microsoft.com/office/drawing/2014/main" id="{290909D3-87B2-41E6-9F69-3E5E4F9B0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2633663"/>
            <a:ext cx="1876425" cy="1428750"/>
          </a:xfrm>
          <a:custGeom>
            <a:avLst/>
            <a:gdLst>
              <a:gd name="T0" fmla="*/ 30 w 1182"/>
              <a:gd name="T1" fmla="*/ 312 h 900"/>
              <a:gd name="T2" fmla="*/ 54 w 1182"/>
              <a:gd name="T3" fmla="*/ 342 h 900"/>
              <a:gd name="T4" fmla="*/ 6 w 1182"/>
              <a:gd name="T5" fmla="*/ 390 h 900"/>
              <a:gd name="T6" fmla="*/ 24 w 1182"/>
              <a:gd name="T7" fmla="*/ 450 h 900"/>
              <a:gd name="T8" fmla="*/ 0 w 1182"/>
              <a:gd name="T9" fmla="*/ 510 h 900"/>
              <a:gd name="T10" fmla="*/ 24 w 1182"/>
              <a:gd name="T11" fmla="*/ 594 h 900"/>
              <a:gd name="T12" fmla="*/ 72 w 1182"/>
              <a:gd name="T13" fmla="*/ 654 h 900"/>
              <a:gd name="T14" fmla="*/ 138 w 1182"/>
              <a:gd name="T15" fmla="*/ 636 h 900"/>
              <a:gd name="T16" fmla="*/ 192 w 1182"/>
              <a:gd name="T17" fmla="*/ 690 h 900"/>
              <a:gd name="T18" fmla="*/ 216 w 1182"/>
              <a:gd name="T19" fmla="*/ 738 h 900"/>
              <a:gd name="T20" fmla="*/ 366 w 1182"/>
              <a:gd name="T21" fmla="*/ 756 h 900"/>
              <a:gd name="T22" fmla="*/ 450 w 1182"/>
              <a:gd name="T23" fmla="*/ 750 h 900"/>
              <a:gd name="T24" fmla="*/ 486 w 1182"/>
              <a:gd name="T25" fmla="*/ 840 h 900"/>
              <a:gd name="T26" fmla="*/ 552 w 1182"/>
              <a:gd name="T27" fmla="*/ 900 h 900"/>
              <a:gd name="T28" fmla="*/ 576 w 1182"/>
              <a:gd name="T29" fmla="*/ 858 h 900"/>
              <a:gd name="T30" fmla="*/ 636 w 1182"/>
              <a:gd name="T31" fmla="*/ 834 h 900"/>
              <a:gd name="T32" fmla="*/ 678 w 1182"/>
              <a:gd name="T33" fmla="*/ 798 h 900"/>
              <a:gd name="T34" fmla="*/ 684 w 1182"/>
              <a:gd name="T35" fmla="*/ 732 h 900"/>
              <a:gd name="T36" fmla="*/ 708 w 1182"/>
              <a:gd name="T37" fmla="*/ 690 h 900"/>
              <a:gd name="T38" fmla="*/ 684 w 1182"/>
              <a:gd name="T39" fmla="*/ 642 h 900"/>
              <a:gd name="T40" fmla="*/ 750 w 1182"/>
              <a:gd name="T41" fmla="*/ 630 h 900"/>
              <a:gd name="T42" fmla="*/ 786 w 1182"/>
              <a:gd name="T43" fmla="*/ 684 h 900"/>
              <a:gd name="T44" fmla="*/ 840 w 1182"/>
              <a:gd name="T45" fmla="*/ 780 h 900"/>
              <a:gd name="T46" fmla="*/ 912 w 1182"/>
              <a:gd name="T47" fmla="*/ 792 h 900"/>
              <a:gd name="T48" fmla="*/ 1014 w 1182"/>
              <a:gd name="T49" fmla="*/ 816 h 900"/>
              <a:gd name="T50" fmla="*/ 1020 w 1182"/>
              <a:gd name="T51" fmla="*/ 750 h 900"/>
              <a:gd name="T52" fmla="*/ 942 w 1182"/>
              <a:gd name="T53" fmla="*/ 714 h 900"/>
              <a:gd name="T54" fmla="*/ 966 w 1182"/>
              <a:gd name="T55" fmla="*/ 666 h 900"/>
              <a:gd name="T56" fmla="*/ 990 w 1182"/>
              <a:gd name="T57" fmla="*/ 618 h 900"/>
              <a:gd name="T58" fmla="*/ 1062 w 1182"/>
              <a:gd name="T59" fmla="*/ 624 h 900"/>
              <a:gd name="T60" fmla="*/ 1104 w 1182"/>
              <a:gd name="T61" fmla="*/ 636 h 900"/>
              <a:gd name="T62" fmla="*/ 1098 w 1182"/>
              <a:gd name="T63" fmla="*/ 600 h 900"/>
              <a:gd name="T64" fmla="*/ 1080 w 1182"/>
              <a:gd name="T65" fmla="*/ 558 h 900"/>
              <a:gd name="T66" fmla="*/ 1182 w 1182"/>
              <a:gd name="T67" fmla="*/ 480 h 900"/>
              <a:gd name="T68" fmla="*/ 1182 w 1182"/>
              <a:gd name="T69" fmla="*/ 426 h 900"/>
              <a:gd name="T70" fmla="*/ 1176 w 1182"/>
              <a:gd name="T71" fmla="*/ 342 h 900"/>
              <a:gd name="T72" fmla="*/ 1116 w 1182"/>
              <a:gd name="T73" fmla="*/ 276 h 900"/>
              <a:gd name="T74" fmla="*/ 984 w 1182"/>
              <a:gd name="T75" fmla="*/ 156 h 900"/>
              <a:gd name="T76" fmla="*/ 930 w 1182"/>
              <a:gd name="T77" fmla="*/ 144 h 900"/>
              <a:gd name="T78" fmla="*/ 852 w 1182"/>
              <a:gd name="T79" fmla="*/ 66 h 900"/>
              <a:gd name="T80" fmla="*/ 816 w 1182"/>
              <a:gd name="T81" fmla="*/ 66 h 900"/>
              <a:gd name="T82" fmla="*/ 726 w 1182"/>
              <a:gd name="T83" fmla="*/ 48 h 900"/>
              <a:gd name="T84" fmla="*/ 690 w 1182"/>
              <a:gd name="T85" fmla="*/ 126 h 900"/>
              <a:gd name="T86" fmla="*/ 606 w 1182"/>
              <a:gd name="T87" fmla="*/ 60 h 900"/>
              <a:gd name="T88" fmla="*/ 564 w 1182"/>
              <a:gd name="T89" fmla="*/ 30 h 900"/>
              <a:gd name="T90" fmla="*/ 468 w 1182"/>
              <a:gd name="T91" fmla="*/ 0 h 900"/>
              <a:gd name="T92" fmla="*/ 366 w 1182"/>
              <a:gd name="T93" fmla="*/ 0 h 900"/>
              <a:gd name="T94" fmla="*/ 300 w 1182"/>
              <a:gd name="T95" fmla="*/ 6 h 900"/>
              <a:gd name="T96" fmla="*/ 144 w 1182"/>
              <a:gd name="T97" fmla="*/ 42 h 900"/>
              <a:gd name="T98" fmla="*/ 186 w 1182"/>
              <a:gd name="T99" fmla="*/ 198 h 900"/>
              <a:gd name="T100" fmla="*/ 162 w 1182"/>
              <a:gd name="T101" fmla="*/ 234 h 900"/>
              <a:gd name="T102" fmla="*/ 156 w 1182"/>
              <a:gd name="T103" fmla="*/ 324 h 900"/>
              <a:gd name="T104" fmla="*/ 102 w 1182"/>
              <a:gd name="T105" fmla="*/ 300 h 900"/>
              <a:gd name="T106" fmla="*/ 30 w 1182"/>
              <a:gd name="T107" fmla="*/ 312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82" h="900">
                <a:moveTo>
                  <a:pt x="30" y="312"/>
                </a:moveTo>
                <a:lnTo>
                  <a:pt x="54" y="342"/>
                </a:lnTo>
                <a:lnTo>
                  <a:pt x="6" y="390"/>
                </a:lnTo>
                <a:lnTo>
                  <a:pt x="24" y="450"/>
                </a:lnTo>
                <a:lnTo>
                  <a:pt x="0" y="510"/>
                </a:lnTo>
                <a:lnTo>
                  <a:pt x="24" y="594"/>
                </a:lnTo>
                <a:lnTo>
                  <a:pt x="72" y="654"/>
                </a:lnTo>
                <a:lnTo>
                  <a:pt x="138" y="636"/>
                </a:lnTo>
                <a:lnTo>
                  <a:pt x="192" y="690"/>
                </a:lnTo>
                <a:lnTo>
                  <a:pt x="216" y="738"/>
                </a:lnTo>
                <a:lnTo>
                  <a:pt x="366" y="756"/>
                </a:lnTo>
                <a:lnTo>
                  <a:pt x="450" y="750"/>
                </a:lnTo>
                <a:lnTo>
                  <a:pt x="486" y="840"/>
                </a:lnTo>
                <a:lnTo>
                  <a:pt x="552" y="900"/>
                </a:lnTo>
                <a:lnTo>
                  <a:pt x="576" y="858"/>
                </a:lnTo>
                <a:lnTo>
                  <a:pt x="636" y="834"/>
                </a:lnTo>
                <a:lnTo>
                  <a:pt x="678" y="798"/>
                </a:lnTo>
                <a:lnTo>
                  <a:pt x="684" y="732"/>
                </a:lnTo>
                <a:lnTo>
                  <a:pt x="708" y="690"/>
                </a:lnTo>
                <a:lnTo>
                  <a:pt x="684" y="642"/>
                </a:lnTo>
                <a:lnTo>
                  <a:pt x="750" y="630"/>
                </a:lnTo>
                <a:lnTo>
                  <a:pt x="786" y="684"/>
                </a:lnTo>
                <a:lnTo>
                  <a:pt x="840" y="780"/>
                </a:lnTo>
                <a:lnTo>
                  <a:pt x="912" y="792"/>
                </a:lnTo>
                <a:lnTo>
                  <a:pt x="1014" y="816"/>
                </a:lnTo>
                <a:lnTo>
                  <a:pt x="1020" y="750"/>
                </a:lnTo>
                <a:lnTo>
                  <a:pt x="942" y="714"/>
                </a:lnTo>
                <a:lnTo>
                  <a:pt x="966" y="666"/>
                </a:lnTo>
                <a:lnTo>
                  <a:pt x="990" y="618"/>
                </a:lnTo>
                <a:lnTo>
                  <a:pt x="1062" y="624"/>
                </a:lnTo>
                <a:lnTo>
                  <a:pt x="1104" y="636"/>
                </a:lnTo>
                <a:lnTo>
                  <a:pt x="1098" y="600"/>
                </a:lnTo>
                <a:lnTo>
                  <a:pt x="1080" y="558"/>
                </a:lnTo>
                <a:lnTo>
                  <a:pt x="1182" y="480"/>
                </a:lnTo>
                <a:lnTo>
                  <a:pt x="1182" y="426"/>
                </a:lnTo>
                <a:lnTo>
                  <a:pt x="1176" y="342"/>
                </a:lnTo>
                <a:lnTo>
                  <a:pt x="1116" y="276"/>
                </a:lnTo>
                <a:lnTo>
                  <a:pt x="984" y="156"/>
                </a:lnTo>
                <a:lnTo>
                  <a:pt x="930" y="144"/>
                </a:lnTo>
                <a:lnTo>
                  <a:pt x="852" y="66"/>
                </a:lnTo>
                <a:lnTo>
                  <a:pt x="816" y="66"/>
                </a:lnTo>
                <a:lnTo>
                  <a:pt x="726" y="48"/>
                </a:lnTo>
                <a:lnTo>
                  <a:pt x="690" y="126"/>
                </a:lnTo>
                <a:lnTo>
                  <a:pt x="606" y="60"/>
                </a:lnTo>
                <a:lnTo>
                  <a:pt x="564" y="30"/>
                </a:lnTo>
                <a:lnTo>
                  <a:pt x="468" y="0"/>
                </a:lnTo>
                <a:lnTo>
                  <a:pt x="366" y="0"/>
                </a:lnTo>
                <a:lnTo>
                  <a:pt x="300" y="6"/>
                </a:lnTo>
                <a:lnTo>
                  <a:pt x="144" y="42"/>
                </a:lnTo>
                <a:lnTo>
                  <a:pt x="186" y="198"/>
                </a:lnTo>
                <a:lnTo>
                  <a:pt x="162" y="234"/>
                </a:lnTo>
                <a:lnTo>
                  <a:pt x="156" y="324"/>
                </a:lnTo>
                <a:lnTo>
                  <a:pt x="102" y="300"/>
                </a:lnTo>
                <a:lnTo>
                  <a:pt x="30" y="31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9" name="任意多边形 22538">
            <a:extLst>
              <a:ext uri="{FF2B5EF4-FFF2-40B4-BE49-F238E27FC236}">
                <a16:creationId xmlns:a16="http://schemas.microsoft.com/office/drawing/2014/main" id="{54920294-090F-444F-A0EB-5B683840C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488" y="2747963"/>
            <a:ext cx="457200" cy="733425"/>
          </a:xfrm>
          <a:custGeom>
            <a:avLst/>
            <a:gdLst>
              <a:gd name="T0" fmla="*/ 0 w 288"/>
              <a:gd name="T1" fmla="*/ 198 h 462"/>
              <a:gd name="T2" fmla="*/ 90 w 288"/>
              <a:gd name="T3" fmla="*/ 180 h 462"/>
              <a:gd name="T4" fmla="*/ 132 w 288"/>
              <a:gd name="T5" fmla="*/ 156 h 462"/>
              <a:gd name="T6" fmla="*/ 126 w 288"/>
              <a:gd name="T7" fmla="*/ 102 h 462"/>
              <a:gd name="T8" fmla="*/ 144 w 288"/>
              <a:gd name="T9" fmla="*/ 36 h 462"/>
              <a:gd name="T10" fmla="*/ 174 w 288"/>
              <a:gd name="T11" fmla="*/ 6 h 462"/>
              <a:gd name="T12" fmla="*/ 216 w 288"/>
              <a:gd name="T13" fmla="*/ 0 h 462"/>
              <a:gd name="T14" fmla="*/ 222 w 288"/>
              <a:gd name="T15" fmla="*/ 36 h 462"/>
              <a:gd name="T16" fmla="*/ 204 w 288"/>
              <a:gd name="T17" fmla="*/ 90 h 462"/>
              <a:gd name="T18" fmla="*/ 186 w 288"/>
              <a:gd name="T19" fmla="*/ 120 h 462"/>
              <a:gd name="T20" fmla="*/ 228 w 288"/>
              <a:gd name="T21" fmla="*/ 138 h 462"/>
              <a:gd name="T22" fmla="*/ 258 w 288"/>
              <a:gd name="T23" fmla="*/ 132 h 462"/>
              <a:gd name="T24" fmla="*/ 288 w 288"/>
              <a:gd name="T25" fmla="*/ 174 h 462"/>
              <a:gd name="T26" fmla="*/ 264 w 288"/>
              <a:gd name="T27" fmla="*/ 204 h 462"/>
              <a:gd name="T28" fmla="*/ 240 w 288"/>
              <a:gd name="T29" fmla="*/ 252 h 462"/>
              <a:gd name="T30" fmla="*/ 198 w 288"/>
              <a:gd name="T31" fmla="*/ 258 h 462"/>
              <a:gd name="T32" fmla="*/ 180 w 288"/>
              <a:gd name="T33" fmla="*/ 300 h 462"/>
              <a:gd name="T34" fmla="*/ 216 w 288"/>
              <a:gd name="T35" fmla="*/ 366 h 462"/>
              <a:gd name="T36" fmla="*/ 216 w 288"/>
              <a:gd name="T37" fmla="*/ 402 h 462"/>
              <a:gd name="T38" fmla="*/ 174 w 288"/>
              <a:gd name="T39" fmla="*/ 408 h 462"/>
              <a:gd name="T40" fmla="*/ 174 w 288"/>
              <a:gd name="T41" fmla="*/ 462 h 462"/>
              <a:gd name="T42" fmla="*/ 120 w 288"/>
              <a:gd name="T43" fmla="*/ 417 h 462"/>
              <a:gd name="T44" fmla="*/ 84 w 288"/>
              <a:gd name="T45" fmla="*/ 366 h 462"/>
              <a:gd name="T46" fmla="*/ 78 w 288"/>
              <a:gd name="T47" fmla="*/ 282 h 462"/>
              <a:gd name="T48" fmla="*/ 0 w 288"/>
              <a:gd name="T49" fmla="*/ 198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8" h="462">
                <a:moveTo>
                  <a:pt x="0" y="198"/>
                </a:moveTo>
                <a:lnTo>
                  <a:pt x="90" y="180"/>
                </a:lnTo>
                <a:lnTo>
                  <a:pt x="132" y="156"/>
                </a:lnTo>
                <a:lnTo>
                  <a:pt x="126" y="102"/>
                </a:lnTo>
                <a:lnTo>
                  <a:pt x="144" y="36"/>
                </a:lnTo>
                <a:lnTo>
                  <a:pt x="174" y="6"/>
                </a:lnTo>
                <a:lnTo>
                  <a:pt x="216" y="0"/>
                </a:lnTo>
                <a:lnTo>
                  <a:pt x="222" y="36"/>
                </a:lnTo>
                <a:lnTo>
                  <a:pt x="204" y="90"/>
                </a:lnTo>
                <a:lnTo>
                  <a:pt x="186" y="120"/>
                </a:lnTo>
                <a:lnTo>
                  <a:pt x="228" y="138"/>
                </a:lnTo>
                <a:lnTo>
                  <a:pt x="258" y="132"/>
                </a:lnTo>
                <a:lnTo>
                  <a:pt x="288" y="174"/>
                </a:lnTo>
                <a:lnTo>
                  <a:pt x="264" y="204"/>
                </a:lnTo>
                <a:lnTo>
                  <a:pt x="240" y="252"/>
                </a:lnTo>
                <a:lnTo>
                  <a:pt x="198" y="258"/>
                </a:lnTo>
                <a:lnTo>
                  <a:pt x="180" y="300"/>
                </a:lnTo>
                <a:lnTo>
                  <a:pt x="216" y="366"/>
                </a:lnTo>
                <a:lnTo>
                  <a:pt x="216" y="402"/>
                </a:lnTo>
                <a:lnTo>
                  <a:pt x="174" y="408"/>
                </a:lnTo>
                <a:lnTo>
                  <a:pt x="174" y="462"/>
                </a:lnTo>
                <a:lnTo>
                  <a:pt x="120" y="417"/>
                </a:lnTo>
                <a:lnTo>
                  <a:pt x="84" y="366"/>
                </a:lnTo>
                <a:lnTo>
                  <a:pt x="78" y="282"/>
                </a:lnTo>
                <a:lnTo>
                  <a:pt x="0" y="198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0" name="任意多边形 22539">
            <a:extLst>
              <a:ext uri="{FF2B5EF4-FFF2-40B4-BE49-F238E27FC236}">
                <a16:creationId xmlns:a16="http://schemas.microsoft.com/office/drawing/2014/main" id="{F1F3B413-C514-42E8-B909-241BB2066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2528888"/>
            <a:ext cx="585788" cy="1081087"/>
          </a:xfrm>
          <a:custGeom>
            <a:avLst/>
            <a:gdLst>
              <a:gd name="T0" fmla="*/ 81 w 369"/>
              <a:gd name="T1" fmla="*/ 144 h 681"/>
              <a:gd name="T2" fmla="*/ 108 w 369"/>
              <a:gd name="T3" fmla="*/ 123 h 681"/>
              <a:gd name="T4" fmla="*/ 147 w 369"/>
              <a:gd name="T5" fmla="*/ 114 h 681"/>
              <a:gd name="T6" fmla="*/ 189 w 369"/>
              <a:gd name="T7" fmla="*/ 30 h 681"/>
              <a:gd name="T8" fmla="*/ 216 w 369"/>
              <a:gd name="T9" fmla="*/ 54 h 681"/>
              <a:gd name="T10" fmla="*/ 231 w 369"/>
              <a:gd name="T11" fmla="*/ 24 h 681"/>
              <a:gd name="T12" fmla="*/ 258 w 369"/>
              <a:gd name="T13" fmla="*/ 18 h 681"/>
              <a:gd name="T14" fmla="*/ 294 w 369"/>
              <a:gd name="T15" fmla="*/ 15 h 681"/>
              <a:gd name="T16" fmla="*/ 333 w 369"/>
              <a:gd name="T17" fmla="*/ 0 h 681"/>
              <a:gd name="T18" fmla="*/ 363 w 369"/>
              <a:gd name="T19" fmla="*/ 21 h 681"/>
              <a:gd name="T20" fmla="*/ 318 w 369"/>
              <a:gd name="T21" fmla="*/ 60 h 681"/>
              <a:gd name="T22" fmla="*/ 357 w 369"/>
              <a:gd name="T23" fmla="*/ 93 h 681"/>
              <a:gd name="T24" fmla="*/ 369 w 369"/>
              <a:gd name="T25" fmla="*/ 123 h 681"/>
              <a:gd name="T26" fmla="*/ 348 w 369"/>
              <a:gd name="T27" fmla="*/ 174 h 681"/>
              <a:gd name="T28" fmla="*/ 315 w 369"/>
              <a:gd name="T29" fmla="*/ 165 h 681"/>
              <a:gd name="T30" fmla="*/ 306 w 369"/>
              <a:gd name="T31" fmla="*/ 186 h 681"/>
              <a:gd name="T32" fmla="*/ 309 w 369"/>
              <a:gd name="T33" fmla="*/ 204 h 681"/>
              <a:gd name="T34" fmla="*/ 291 w 369"/>
              <a:gd name="T35" fmla="*/ 231 h 681"/>
              <a:gd name="T36" fmla="*/ 294 w 369"/>
              <a:gd name="T37" fmla="*/ 261 h 681"/>
              <a:gd name="T38" fmla="*/ 330 w 369"/>
              <a:gd name="T39" fmla="*/ 309 h 681"/>
              <a:gd name="T40" fmla="*/ 336 w 369"/>
              <a:gd name="T41" fmla="*/ 330 h 681"/>
              <a:gd name="T42" fmla="*/ 312 w 369"/>
              <a:gd name="T43" fmla="*/ 393 h 681"/>
              <a:gd name="T44" fmla="*/ 309 w 369"/>
              <a:gd name="T45" fmla="*/ 417 h 681"/>
              <a:gd name="T46" fmla="*/ 285 w 369"/>
              <a:gd name="T47" fmla="*/ 438 h 681"/>
              <a:gd name="T48" fmla="*/ 306 w 369"/>
              <a:gd name="T49" fmla="*/ 483 h 681"/>
              <a:gd name="T50" fmla="*/ 297 w 369"/>
              <a:gd name="T51" fmla="*/ 546 h 681"/>
              <a:gd name="T52" fmla="*/ 276 w 369"/>
              <a:gd name="T53" fmla="*/ 588 h 681"/>
              <a:gd name="T54" fmla="*/ 219 w 369"/>
              <a:gd name="T55" fmla="*/ 609 h 681"/>
              <a:gd name="T56" fmla="*/ 162 w 369"/>
              <a:gd name="T57" fmla="*/ 606 h 681"/>
              <a:gd name="T58" fmla="*/ 162 w 369"/>
              <a:gd name="T59" fmla="*/ 627 h 681"/>
              <a:gd name="T60" fmla="*/ 138 w 369"/>
              <a:gd name="T61" fmla="*/ 648 h 681"/>
              <a:gd name="T62" fmla="*/ 84 w 369"/>
              <a:gd name="T63" fmla="*/ 666 h 681"/>
              <a:gd name="T64" fmla="*/ 30 w 369"/>
              <a:gd name="T65" fmla="*/ 681 h 681"/>
              <a:gd name="T66" fmla="*/ 0 w 369"/>
              <a:gd name="T67" fmla="*/ 666 h 681"/>
              <a:gd name="T68" fmla="*/ 33 w 369"/>
              <a:gd name="T69" fmla="*/ 588 h 681"/>
              <a:gd name="T70" fmla="*/ 33 w 369"/>
              <a:gd name="T71" fmla="*/ 543 h 681"/>
              <a:gd name="T72" fmla="*/ 21 w 369"/>
              <a:gd name="T73" fmla="*/ 438 h 681"/>
              <a:gd name="T74" fmla="*/ 33 w 369"/>
              <a:gd name="T75" fmla="*/ 378 h 681"/>
              <a:gd name="T76" fmla="*/ 57 w 369"/>
              <a:gd name="T77" fmla="*/ 339 h 681"/>
              <a:gd name="T78" fmla="*/ 30 w 369"/>
              <a:gd name="T79" fmla="*/ 288 h 681"/>
              <a:gd name="T80" fmla="*/ 51 w 369"/>
              <a:gd name="T81" fmla="*/ 255 h 681"/>
              <a:gd name="T82" fmla="*/ 69 w 369"/>
              <a:gd name="T83" fmla="*/ 201 h 681"/>
              <a:gd name="T84" fmla="*/ 81 w 369"/>
              <a:gd name="T85" fmla="*/ 144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9" h="681">
                <a:moveTo>
                  <a:pt x="81" y="144"/>
                </a:moveTo>
                <a:lnTo>
                  <a:pt x="108" y="123"/>
                </a:lnTo>
                <a:lnTo>
                  <a:pt x="147" y="114"/>
                </a:lnTo>
                <a:lnTo>
                  <a:pt x="189" y="30"/>
                </a:lnTo>
                <a:lnTo>
                  <a:pt x="216" y="54"/>
                </a:lnTo>
                <a:lnTo>
                  <a:pt x="231" y="24"/>
                </a:lnTo>
                <a:lnTo>
                  <a:pt x="258" y="18"/>
                </a:lnTo>
                <a:lnTo>
                  <a:pt x="294" y="15"/>
                </a:lnTo>
                <a:lnTo>
                  <a:pt x="333" y="0"/>
                </a:lnTo>
                <a:lnTo>
                  <a:pt x="363" y="21"/>
                </a:lnTo>
                <a:lnTo>
                  <a:pt x="318" y="60"/>
                </a:lnTo>
                <a:lnTo>
                  <a:pt x="357" y="93"/>
                </a:lnTo>
                <a:lnTo>
                  <a:pt x="369" y="123"/>
                </a:lnTo>
                <a:lnTo>
                  <a:pt x="348" y="174"/>
                </a:lnTo>
                <a:lnTo>
                  <a:pt x="315" y="165"/>
                </a:lnTo>
                <a:lnTo>
                  <a:pt x="306" y="186"/>
                </a:lnTo>
                <a:lnTo>
                  <a:pt x="309" y="204"/>
                </a:lnTo>
                <a:lnTo>
                  <a:pt x="291" y="231"/>
                </a:lnTo>
                <a:lnTo>
                  <a:pt x="294" y="261"/>
                </a:lnTo>
                <a:lnTo>
                  <a:pt x="330" y="309"/>
                </a:lnTo>
                <a:lnTo>
                  <a:pt x="336" y="330"/>
                </a:lnTo>
                <a:lnTo>
                  <a:pt x="312" y="393"/>
                </a:lnTo>
                <a:lnTo>
                  <a:pt x="309" y="417"/>
                </a:lnTo>
                <a:lnTo>
                  <a:pt x="285" y="438"/>
                </a:lnTo>
                <a:lnTo>
                  <a:pt x="306" y="483"/>
                </a:lnTo>
                <a:lnTo>
                  <a:pt x="297" y="546"/>
                </a:lnTo>
                <a:lnTo>
                  <a:pt x="276" y="588"/>
                </a:lnTo>
                <a:lnTo>
                  <a:pt x="219" y="609"/>
                </a:lnTo>
                <a:lnTo>
                  <a:pt x="162" y="606"/>
                </a:lnTo>
                <a:lnTo>
                  <a:pt x="162" y="627"/>
                </a:lnTo>
                <a:lnTo>
                  <a:pt x="138" y="648"/>
                </a:lnTo>
                <a:lnTo>
                  <a:pt x="84" y="666"/>
                </a:lnTo>
                <a:lnTo>
                  <a:pt x="30" y="681"/>
                </a:lnTo>
                <a:lnTo>
                  <a:pt x="0" y="666"/>
                </a:lnTo>
                <a:lnTo>
                  <a:pt x="33" y="588"/>
                </a:lnTo>
                <a:lnTo>
                  <a:pt x="33" y="543"/>
                </a:lnTo>
                <a:lnTo>
                  <a:pt x="21" y="438"/>
                </a:lnTo>
                <a:lnTo>
                  <a:pt x="33" y="378"/>
                </a:lnTo>
                <a:lnTo>
                  <a:pt x="57" y="339"/>
                </a:lnTo>
                <a:lnTo>
                  <a:pt x="30" y="288"/>
                </a:lnTo>
                <a:lnTo>
                  <a:pt x="51" y="255"/>
                </a:lnTo>
                <a:lnTo>
                  <a:pt x="69" y="201"/>
                </a:lnTo>
                <a:lnTo>
                  <a:pt x="81" y="144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1" name="任意多边形 22540">
            <a:extLst>
              <a:ext uri="{FF2B5EF4-FFF2-40B4-BE49-F238E27FC236}">
                <a16:creationId xmlns:a16="http://schemas.microsoft.com/office/drawing/2014/main" id="{20E0302D-956C-48BA-AD2F-4C74E09C8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288" y="2909888"/>
            <a:ext cx="1047750" cy="695325"/>
          </a:xfrm>
          <a:custGeom>
            <a:avLst/>
            <a:gdLst>
              <a:gd name="T0" fmla="*/ 225 w 660"/>
              <a:gd name="T1" fmla="*/ 27 h 438"/>
              <a:gd name="T2" fmla="*/ 195 w 660"/>
              <a:gd name="T3" fmla="*/ 51 h 438"/>
              <a:gd name="T4" fmla="*/ 135 w 660"/>
              <a:gd name="T5" fmla="*/ 84 h 438"/>
              <a:gd name="T6" fmla="*/ 93 w 660"/>
              <a:gd name="T7" fmla="*/ 108 h 438"/>
              <a:gd name="T8" fmla="*/ 66 w 660"/>
              <a:gd name="T9" fmla="*/ 180 h 438"/>
              <a:gd name="T10" fmla="*/ 48 w 660"/>
              <a:gd name="T11" fmla="*/ 231 h 438"/>
              <a:gd name="T12" fmla="*/ 42 w 660"/>
              <a:gd name="T13" fmla="*/ 285 h 438"/>
              <a:gd name="T14" fmla="*/ 96 w 660"/>
              <a:gd name="T15" fmla="*/ 279 h 438"/>
              <a:gd name="T16" fmla="*/ 33 w 660"/>
              <a:gd name="T17" fmla="*/ 336 h 438"/>
              <a:gd name="T18" fmla="*/ 0 w 660"/>
              <a:gd name="T19" fmla="*/ 393 h 438"/>
              <a:gd name="T20" fmla="*/ 48 w 660"/>
              <a:gd name="T21" fmla="*/ 408 h 438"/>
              <a:gd name="T22" fmla="*/ 114 w 660"/>
              <a:gd name="T23" fmla="*/ 423 h 438"/>
              <a:gd name="T24" fmla="*/ 144 w 660"/>
              <a:gd name="T25" fmla="*/ 387 h 438"/>
              <a:gd name="T26" fmla="*/ 192 w 660"/>
              <a:gd name="T27" fmla="*/ 387 h 438"/>
              <a:gd name="T28" fmla="*/ 210 w 660"/>
              <a:gd name="T29" fmla="*/ 435 h 438"/>
              <a:gd name="T30" fmla="*/ 246 w 660"/>
              <a:gd name="T31" fmla="*/ 432 h 438"/>
              <a:gd name="T32" fmla="*/ 303 w 660"/>
              <a:gd name="T33" fmla="*/ 408 h 438"/>
              <a:gd name="T34" fmla="*/ 330 w 660"/>
              <a:gd name="T35" fmla="*/ 417 h 438"/>
              <a:gd name="T36" fmla="*/ 372 w 660"/>
              <a:gd name="T37" fmla="*/ 345 h 438"/>
              <a:gd name="T38" fmla="*/ 411 w 660"/>
              <a:gd name="T39" fmla="*/ 300 h 438"/>
              <a:gd name="T40" fmla="*/ 471 w 660"/>
              <a:gd name="T41" fmla="*/ 228 h 438"/>
              <a:gd name="T42" fmla="*/ 501 w 660"/>
              <a:gd name="T43" fmla="*/ 216 h 438"/>
              <a:gd name="T44" fmla="*/ 531 w 660"/>
              <a:gd name="T45" fmla="*/ 168 h 438"/>
              <a:gd name="T46" fmla="*/ 570 w 660"/>
              <a:gd name="T47" fmla="*/ 138 h 438"/>
              <a:gd name="T48" fmla="*/ 618 w 660"/>
              <a:gd name="T49" fmla="*/ 117 h 438"/>
              <a:gd name="T50" fmla="*/ 660 w 660"/>
              <a:gd name="T51" fmla="*/ 84 h 438"/>
              <a:gd name="T52" fmla="*/ 600 w 660"/>
              <a:gd name="T53" fmla="*/ 66 h 438"/>
              <a:gd name="T54" fmla="*/ 501 w 660"/>
              <a:gd name="T55" fmla="*/ 30 h 438"/>
              <a:gd name="T56" fmla="*/ 420 w 660"/>
              <a:gd name="T57" fmla="*/ 111 h 438"/>
              <a:gd name="T58" fmla="*/ 354 w 660"/>
              <a:gd name="T59" fmla="*/ 99 h 438"/>
              <a:gd name="T60" fmla="*/ 342 w 660"/>
              <a:gd name="T61" fmla="*/ 21 h 438"/>
              <a:gd name="T62" fmla="*/ 285 w 660"/>
              <a:gd name="T63" fmla="*/ 18 h 438"/>
              <a:gd name="T64" fmla="*/ 243 w 660"/>
              <a:gd name="T6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0" h="438">
                <a:moveTo>
                  <a:pt x="243" y="0"/>
                </a:moveTo>
                <a:lnTo>
                  <a:pt x="225" y="27"/>
                </a:lnTo>
                <a:lnTo>
                  <a:pt x="213" y="51"/>
                </a:lnTo>
                <a:lnTo>
                  <a:pt x="195" y="51"/>
                </a:lnTo>
                <a:lnTo>
                  <a:pt x="156" y="60"/>
                </a:lnTo>
                <a:lnTo>
                  <a:pt x="135" y="84"/>
                </a:lnTo>
                <a:lnTo>
                  <a:pt x="123" y="111"/>
                </a:lnTo>
                <a:lnTo>
                  <a:pt x="93" y="108"/>
                </a:lnTo>
                <a:lnTo>
                  <a:pt x="87" y="135"/>
                </a:lnTo>
                <a:lnTo>
                  <a:pt x="66" y="180"/>
                </a:lnTo>
                <a:lnTo>
                  <a:pt x="36" y="201"/>
                </a:lnTo>
                <a:lnTo>
                  <a:pt x="48" y="231"/>
                </a:lnTo>
                <a:lnTo>
                  <a:pt x="51" y="255"/>
                </a:lnTo>
                <a:lnTo>
                  <a:pt x="42" y="285"/>
                </a:lnTo>
                <a:lnTo>
                  <a:pt x="96" y="261"/>
                </a:lnTo>
                <a:lnTo>
                  <a:pt x="96" y="279"/>
                </a:lnTo>
                <a:lnTo>
                  <a:pt x="54" y="312"/>
                </a:lnTo>
                <a:lnTo>
                  <a:pt x="33" y="336"/>
                </a:lnTo>
                <a:lnTo>
                  <a:pt x="6" y="363"/>
                </a:lnTo>
                <a:lnTo>
                  <a:pt x="0" y="393"/>
                </a:lnTo>
                <a:lnTo>
                  <a:pt x="33" y="387"/>
                </a:lnTo>
                <a:lnTo>
                  <a:pt x="48" y="408"/>
                </a:lnTo>
                <a:lnTo>
                  <a:pt x="78" y="438"/>
                </a:lnTo>
                <a:lnTo>
                  <a:pt x="114" y="423"/>
                </a:lnTo>
                <a:lnTo>
                  <a:pt x="132" y="420"/>
                </a:lnTo>
                <a:lnTo>
                  <a:pt x="144" y="387"/>
                </a:lnTo>
                <a:lnTo>
                  <a:pt x="168" y="381"/>
                </a:lnTo>
                <a:lnTo>
                  <a:pt x="192" y="387"/>
                </a:lnTo>
                <a:lnTo>
                  <a:pt x="198" y="417"/>
                </a:lnTo>
                <a:lnTo>
                  <a:pt x="210" y="435"/>
                </a:lnTo>
                <a:lnTo>
                  <a:pt x="231" y="414"/>
                </a:lnTo>
                <a:lnTo>
                  <a:pt x="246" y="432"/>
                </a:lnTo>
                <a:lnTo>
                  <a:pt x="267" y="423"/>
                </a:lnTo>
                <a:lnTo>
                  <a:pt x="303" y="408"/>
                </a:lnTo>
                <a:lnTo>
                  <a:pt x="297" y="429"/>
                </a:lnTo>
                <a:lnTo>
                  <a:pt x="330" y="417"/>
                </a:lnTo>
                <a:lnTo>
                  <a:pt x="351" y="381"/>
                </a:lnTo>
                <a:lnTo>
                  <a:pt x="372" y="345"/>
                </a:lnTo>
                <a:lnTo>
                  <a:pt x="402" y="342"/>
                </a:lnTo>
                <a:lnTo>
                  <a:pt x="411" y="300"/>
                </a:lnTo>
                <a:lnTo>
                  <a:pt x="441" y="267"/>
                </a:lnTo>
                <a:lnTo>
                  <a:pt x="471" y="228"/>
                </a:lnTo>
                <a:lnTo>
                  <a:pt x="486" y="228"/>
                </a:lnTo>
                <a:lnTo>
                  <a:pt x="501" y="216"/>
                </a:lnTo>
                <a:lnTo>
                  <a:pt x="507" y="189"/>
                </a:lnTo>
                <a:lnTo>
                  <a:pt x="531" y="168"/>
                </a:lnTo>
                <a:lnTo>
                  <a:pt x="543" y="147"/>
                </a:lnTo>
                <a:lnTo>
                  <a:pt x="570" y="138"/>
                </a:lnTo>
                <a:lnTo>
                  <a:pt x="594" y="126"/>
                </a:lnTo>
                <a:lnTo>
                  <a:pt x="618" y="117"/>
                </a:lnTo>
                <a:lnTo>
                  <a:pt x="651" y="129"/>
                </a:lnTo>
                <a:lnTo>
                  <a:pt x="660" y="84"/>
                </a:lnTo>
                <a:lnTo>
                  <a:pt x="660" y="63"/>
                </a:lnTo>
                <a:lnTo>
                  <a:pt x="600" y="66"/>
                </a:lnTo>
                <a:lnTo>
                  <a:pt x="549" y="54"/>
                </a:lnTo>
                <a:lnTo>
                  <a:pt x="501" y="30"/>
                </a:lnTo>
                <a:lnTo>
                  <a:pt x="447" y="57"/>
                </a:lnTo>
                <a:lnTo>
                  <a:pt x="420" y="111"/>
                </a:lnTo>
                <a:lnTo>
                  <a:pt x="393" y="117"/>
                </a:lnTo>
                <a:lnTo>
                  <a:pt x="354" y="99"/>
                </a:lnTo>
                <a:lnTo>
                  <a:pt x="357" y="51"/>
                </a:lnTo>
                <a:lnTo>
                  <a:pt x="342" y="21"/>
                </a:lnTo>
                <a:lnTo>
                  <a:pt x="330" y="6"/>
                </a:lnTo>
                <a:lnTo>
                  <a:pt x="285" y="18"/>
                </a:lnTo>
                <a:lnTo>
                  <a:pt x="267" y="6"/>
                </a:lnTo>
                <a:lnTo>
                  <a:pt x="243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2" name="任意多边形 22541">
            <a:extLst>
              <a:ext uri="{FF2B5EF4-FFF2-40B4-BE49-F238E27FC236}">
                <a16:creationId xmlns:a16="http://schemas.microsoft.com/office/drawing/2014/main" id="{2D29EAC0-7ED3-436B-9E18-89326341D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88" y="3276600"/>
            <a:ext cx="900112" cy="890588"/>
          </a:xfrm>
          <a:custGeom>
            <a:avLst/>
            <a:gdLst>
              <a:gd name="T0" fmla="*/ 54 w 567"/>
              <a:gd name="T1" fmla="*/ 375 h 561"/>
              <a:gd name="T2" fmla="*/ 72 w 567"/>
              <a:gd name="T3" fmla="*/ 366 h 561"/>
              <a:gd name="T4" fmla="*/ 102 w 567"/>
              <a:gd name="T5" fmla="*/ 402 h 561"/>
              <a:gd name="T6" fmla="*/ 123 w 567"/>
              <a:gd name="T7" fmla="*/ 435 h 561"/>
              <a:gd name="T8" fmla="*/ 201 w 567"/>
              <a:gd name="T9" fmla="*/ 462 h 561"/>
              <a:gd name="T10" fmla="*/ 258 w 567"/>
              <a:gd name="T11" fmla="*/ 456 h 561"/>
              <a:gd name="T12" fmla="*/ 276 w 567"/>
              <a:gd name="T13" fmla="*/ 456 h 561"/>
              <a:gd name="T14" fmla="*/ 294 w 567"/>
              <a:gd name="T15" fmla="*/ 471 h 561"/>
              <a:gd name="T16" fmla="*/ 318 w 567"/>
              <a:gd name="T17" fmla="*/ 453 h 561"/>
              <a:gd name="T18" fmla="*/ 324 w 567"/>
              <a:gd name="T19" fmla="*/ 495 h 561"/>
              <a:gd name="T20" fmla="*/ 339 w 567"/>
              <a:gd name="T21" fmla="*/ 531 h 561"/>
              <a:gd name="T22" fmla="*/ 369 w 567"/>
              <a:gd name="T23" fmla="*/ 510 h 561"/>
              <a:gd name="T24" fmla="*/ 396 w 567"/>
              <a:gd name="T25" fmla="*/ 525 h 561"/>
              <a:gd name="T26" fmla="*/ 408 w 567"/>
              <a:gd name="T27" fmla="*/ 558 h 561"/>
              <a:gd name="T28" fmla="*/ 453 w 567"/>
              <a:gd name="T29" fmla="*/ 540 h 561"/>
              <a:gd name="T30" fmla="*/ 477 w 567"/>
              <a:gd name="T31" fmla="*/ 561 h 561"/>
              <a:gd name="T32" fmla="*/ 495 w 567"/>
              <a:gd name="T33" fmla="*/ 528 h 561"/>
              <a:gd name="T34" fmla="*/ 516 w 567"/>
              <a:gd name="T35" fmla="*/ 513 h 561"/>
              <a:gd name="T36" fmla="*/ 522 w 567"/>
              <a:gd name="T37" fmla="*/ 453 h 561"/>
              <a:gd name="T38" fmla="*/ 522 w 567"/>
              <a:gd name="T39" fmla="*/ 420 h 561"/>
              <a:gd name="T40" fmla="*/ 489 w 567"/>
              <a:gd name="T41" fmla="*/ 435 h 561"/>
              <a:gd name="T42" fmla="*/ 462 w 567"/>
              <a:gd name="T43" fmla="*/ 426 h 561"/>
              <a:gd name="T44" fmla="*/ 432 w 567"/>
              <a:gd name="T45" fmla="*/ 387 h 561"/>
              <a:gd name="T46" fmla="*/ 426 w 567"/>
              <a:gd name="T47" fmla="*/ 366 h 561"/>
              <a:gd name="T48" fmla="*/ 447 w 567"/>
              <a:gd name="T49" fmla="*/ 360 h 561"/>
              <a:gd name="T50" fmla="*/ 462 w 567"/>
              <a:gd name="T51" fmla="*/ 345 h 561"/>
              <a:gd name="T52" fmla="*/ 459 w 567"/>
              <a:gd name="T53" fmla="*/ 318 h 561"/>
              <a:gd name="T54" fmla="*/ 486 w 567"/>
              <a:gd name="T55" fmla="*/ 309 h 561"/>
              <a:gd name="T56" fmla="*/ 486 w 567"/>
              <a:gd name="T57" fmla="*/ 267 h 561"/>
              <a:gd name="T58" fmla="*/ 513 w 567"/>
              <a:gd name="T59" fmla="*/ 264 h 561"/>
              <a:gd name="T60" fmla="*/ 531 w 567"/>
              <a:gd name="T61" fmla="*/ 291 h 561"/>
              <a:gd name="T62" fmla="*/ 567 w 567"/>
              <a:gd name="T63" fmla="*/ 273 h 561"/>
              <a:gd name="T64" fmla="*/ 567 w 567"/>
              <a:gd name="T65" fmla="*/ 231 h 561"/>
              <a:gd name="T66" fmla="*/ 534 w 567"/>
              <a:gd name="T67" fmla="*/ 201 h 561"/>
              <a:gd name="T68" fmla="*/ 513 w 567"/>
              <a:gd name="T69" fmla="*/ 189 h 561"/>
              <a:gd name="T70" fmla="*/ 483 w 567"/>
              <a:gd name="T71" fmla="*/ 207 h 561"/>
              <a:gd name="T72" fmla="*/ 462 w 567"/>
              <a:gd name="T73" fmla="*/ 186 h 561"/>
              <a:gd name="T74" fmla="*/ 441 w 567"/>
              <a:gd name="T75" fmla="*/ 153 h 561"/>
              <a:gd name="T76" fmla="*/ 399 w 567"/>
              <a:gd name="T77" fmla="*/ 159 h 561"/>
              <a:gd name="T78" fmla="*/ 402 w 567"/>
              <a:gd name="T79" fmla="*/ 126 h 561"/>
              <a:gd name="T80" fmla="*/ 441 w 567"/>
              <a:gd name="T81" fmla="*/ 102 h 561"/>
              <a:gd name="T82" fmla="*/ 486 w 567"/>
              <a:gd name="T83" fmla="*/ 57 h 561"/>
              <a:gd name="T84" fmla="*/ 504 w 567"/>
              <a:gd name="T85" fmla="*/ 27 h 561"/>
              <a:gd name="T86" fmla="*/ 453 w 567"/>
              <a:gd name="T87" fmla="*/ 54 h 561"/>
              <a:gd name="T88" fmla="*/ 453 w 567"/>
              <a:gd name="T89" fmla="*/ 30 h 561"/>
              <a:gd name="T90" fmla="*/ 432 w 567"/>
              <a:gd name="T91" fmla="*/ 12 h 561"/>
              <a:gd name="T92" fmla="*/ 423 w 567"/>
              <a:gd name="T93" fmla="*/ 30 h 561"/>
              <a:gd name="T94" fmla="*/ 393 w 567"/>
              <a:gd name="T95" fmla="*/ 27 h 561"/>
              <a:gd name="T96" fmla="*/ 351 w 567"/>
              <a:gd name="T97" fmla="*/ 15 h 561"/>
              <a:gd name="T98" fmla="*/ 300 w 567"/>
              <a:gd name="T99" fmla="*/ 0 h 561"/>
              <a:gd name="T100" fmla="*/ 294 w 567"/>
              <a:gd name="T101" fmla="*/ 63 h 561"/>
              <a:gd name="T102" fmla="*/ 279 w 567"/>
              <a:gd name="T103" fmla="*/ 117 h 561"/>
              <a:gd name="T104" fmla="*/ 246 w 567"/>
              <a:gd name="T105" fmla="*/ 132 h 561"/>
              <a:gd name="T106" fmla="*/ 198 w 567"/>
              <a:gd name="T107" fmla="*/ 144 h 561"/>
              <a:gd name="T108" fmla="*/ 150 w 567"/>
              <a:gd name="T109" fmla="*/ 138 h 561"/>
              <a:gd name="T110" fmla="*/ 156 w 567"/>
              <a:gd name="T111" fmla="*/ 168 h 561"/>
              <a:gd name="T112" fmla="*/ 129 w 567"/>
              <a:gd name="T113" fmla="*/ 174 h 561"/>
              <a:gd name="T114" fmla="*/ 60 w 567"/>
              <a:gd name="T115" fmla="*/ 201 h 561"/>
              <a:gd name="T116" fmla="*/ 0 w 567"/>
              <a:gd name="T117" fmla="*/ 207 h 561"/>
              <a:gd name="T118" fmla="*/ 15 w 567"/>
              <a:gd name="T119" fmla="*/ 255 h 561"/>
              <a:gd name="T120" fmla="*/ 42 w 567"/>
              <a:gd name="T121" fmla="*/ 297 h 561"/>
              <a:gd name="T122" fmla="*/ 78 w 567"/>
              <a:gd name="T123" fmla="*/ 333 h 561"/>
              <a:gd name="T124" fmla="*/ 54 w 567"/>
              <a:gd name="T125" fmla="*/ 375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7" h="561">
                <a:moveTo>
                  <a:pt x="54" y="375"/>
                </a:moveTo>
                <a:lnTo>
                  <a:pt x="72" y="366"/>
                </a:lnTo>
                <a:lnTo>
                  <a:pt x="102" y="402"/>
                </a:lnTo>
                <a:lnTo>
                  <a:pt x="123" y="435"/>
                </a:lnTo>
                <a:lnTo>
                  <a:pt x="201" y="462"/>
                </a:lnTo>
                <a:lnTo>
                  <a:pt x="258" y="456"/>
                </a:lnTo>
                <a:lnTo>
                  <a:pt x="276" y="456"/>
                </a:lnTo>
                <a:lnTo>
                  <a:pt x="294" y="471"/>
                </a:lnTo>
                <a:lnTo>
                  <a:pt x="318" y="453"/>
                </a:lnTo>
                <a:lnTo>
                  <a:pt x="324" y="495"/>
                </a:lnTo>
                <a:lnTo>
                  <a:pt x="339" y="531"/>
                </a:lnTo>
                <a:lnTo>
                  <a:pt x="369" y="510"/>
                </a:lnTo>
                <a:lnTo>
                  <a:pt x="396" y="525"/>
                </a:lnTo>
                <a:lnTo>
                  <a:pt x="408" y="558"/>
                </a:lnTo>
                <a:lnTo>
                  <a:pt x="453" y="540"/>
                </a:lnTo>
                <a:lnTo>
                  <a:pt x="477" y="561"/>
                </a:lnTo>
                <a:lnTo>
                  <a:pt x="495" y="528"/>
                </a:lnTo>
                <a:lnTo>
                  <a:pt x="516" y="513"/>
                </a:lnTo>
                <a:lnTo>
                  <a:pt x="522" y="453"/>
                </a:lnTo>
                <a:lnTo>
                  <a:pt x="522" y="420"/>
                </a:lnTo>
                <a:lnTo>
                  <a:pt x="489" y="435"/>
                </a:lnTo>
                <a:lnTo>
                  <a:pt x="462" y="426"/>
                </a:lnTo>
                <a:lnTo>
                  <a:pt x="432" y="387"/>
                </a:lnTo>
                <a:lnTo>
                  <a:pt x="426" y="366"/>
                </a:lnTo>
                <a:lnTo>
                  <a:pt x="447" y="360"/>
                </a:lnTo>
                <a:lnTo>
                  <a:pt x="462" y="345"/>
                </a:lnTo>
                <a:lnTo>
                  <a:pt x="459" y="318"/>
                </a:lnTo>
                <a:lnTo>
                  <a:pt x="486" y="309"/>
                </a:lnTo>
                <a:lnTo>
                  <a:pt x="486" y="267"/>
                </a:lnTo>
                <a:lnTo>
                  <a:pt x="513" y="264"/>
                </a:lnTo>
                <a:lnTo>
                  <a:pt x="531" y="291"/>
                </a:lnTo>
                <a:lnTo>
                  <a:pt x="567" y="273"/>
                </a:lnTo>
                <a:lnTo>
                  <a:pt x="567" y="231"/>
                </a:lnTo>
                <a:lnTo>
                  <a:pt x="534" y="201"/>
                </a:lnTo>
                <a:lnTo>
                  <a:pt x="513" y="189"/>
                </a:lnTo>
                <a:lnTo>
                  <a:pt x="483" y="207"/>
                </a:lnTo>
                <a:lnTo>
                  <a:pt x="462" y="186"/>
                </a:lnTo>
                <a:lnTo>
                  <a:pt x="441" y="153"/>
                </a:lnTo>
                <a:lnTo>
                  <a:pt x="399" y="159"/>
                </a:lnTo>
                <a:lnTo>
                  <a:pt x="402" y="126"/>
                </a:lnTo>
                <a:lnTo>
                  <a:pt x="441" y="102"/>
                </a:lnTo>
                <a:lnTo>
                  <a:pt x="486" y="57"/>
                </a:lnTo>
                <a:lnTo>
                  <a:pt x="504" y="27"/>
                </a:lnTo>
                <a:lnTo>
                  <a:pt x="453" y="54"/>
                </a:lnTo>
                <a:lnTo>
                  <a:pt x="453" y="30"/>
                </a:lnTo>
                <a:lnTo>
                  <a:pt x="432" y="12"/>
                </a:lnTo>
                <a:lnTo>
                  <a:pt x="423" y="30"/>
                </a:lnTo>
                <a:lnTo>
                  <a:pt x="393" y="27"/>
                </a:lnTo>
                <a:lnTo>
                  <a:pt x="351" y="15"/>
                </a:lnTo>
                <a:lnTo>
                  <a:pt x="300" y="0"/>
                </a:lnTo>
                <a:lnTo>
                  <a:pt x="294" y="63"/>
                </a:lnTo>
                <a:lnTo>
                  <a:pt x="279" y="117"/>
                </a:lnTo>
                <a:lnTo>
                  <a:pt x="246" y="132"/>
                </a:lnTo>
                <a:lnTo>
                  <a:pt x="198" y="144"/>
                </a:lnTo>
                <a:lnTo>
                  <a:pt x="150" y="138"/>
                </a:lnTo>
                <a:lnTo>
                  <a:pt x="156" y="168"/>
                </a:lnTo>
                <a:lnTo>
                  <a:pt x="129" y="174"/>
                </a:lnTo>
                <a:lnTo>
                  <a:pt x="60" y="201"/>
                </a:lnTo>
                <a:lnTo>
                  <a:pt x="0" y="207"/>
                </a:lnTo>
                <a:lnTo>
                  <a:pt x="15" y="255"/>
                </a:lnTo>
                <a:lnTo>
                  <a:pt x="42" y="297"/>
                </a:lnTo>
                <a:lnTo>
                  <a:pt x="78" y="333"/>
                </a:lnTo>
                <a:lnTo>
                  <a:pt x="54" y="375"/>
                </a:lnTo>
                <a:close/>
              </a:path>
            </a:pathLst>
          </a:custGeom>
          <a:gradFill rotWithShape="0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3" name="任意多边形 22542">
            <a:extLst>
              <a:ext uri="{FF2B5EF4-FFF2-40B4-BE49-F238E27FC236}">
                <a16:creationId xmlns:a16="http://schemas.microsoft.com/office/drawing/2014/main" id="{03DF1A7F-FA68-4315-B36E-39EFBDB06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3" y="2714625"/>
            <a:ext cx="842962" cy="1409700"/>
          </a:xfrm>
          <a:custGeom>
            <a:avLst/>
            <a:gdLst>
              <a:gd name="T0" fmla="*/ 396 w 531"/>
              <a:gd name="T1" fmla="*/ 843 h 888"/>
              <a:gd name="T2" fmla="*/ 396 w 531"/>
              <a:gd name="T3" fmla="*/ 795 h 888"/>
              <a:gd name="T4" fmla="*/ 444 w 531"/>
              <a:gd name="T5" fmla="*/ 792 h 888"/>
              <a:gd name="T6" fmla="*/ 423 w 531"/>
              <a:gd name="T7" fmla="*/ 750 h 888"/>
              <a:gd name="T8" fmla="*/ 378 w 531"/>
              <a:gd name="T9" fmla="*/ 723 h 888"/>
              <a:gd name="T10" fmla="*/ 486 w 531"/>
              <a:gd name="T11" fmla="*/ 720 h 888"/>
              <a:gd name="T12" fmla="*/ 528 w 531"/>
              <a:gd name="T13" fmla="*/ 687 h 888"/>
              <a:gd name="T14" fmla="*/ 462 w 531"/>
              <a:gd name="T15" fmla="*/ 600 h 888"/>
              <a:gd name="T16" fmla="*/ 480 w 531"/>
              <a:gd name="T17" fmla="*/ 459 h 888"/>
              <a:gd name="T18" fmla="*/ 465 w 531"/>
              <a:gd name="T19" fmla="*/ 309 h 888"/>
              <a:gd name="T20" fmla="*/ 480 w 531"/>
              <a:gd name="T21" fmla="*/ 165 h 888"/>
              <a:gd name="T22" fmla="*/ 528 w 531"/>
              <a:gd name="T23" fmla="*/ 30 h 888"/>
              <a:gd name="T24" fmla="*/ 501 w 531"/>
              <a:gd name="T25" fmla="*/ 15 h 888"/>
              <a:gd name="T26" fmla="*/ 480 w 531"/>
              <a:gd name="T27" fmla="*/ 18 h 888"/>
              <a:gd name="T28" fmla="*/ 444 w 531"/>
              <a:gd name="T29" fmla="*/ 36 h 888"/>
              <a:gd name="T30" fmla="*/ 366 w 531"/>
              <a:gd name="T31" fmla="*/ 114 h 888"/>
              <a:gd name="T32" fmla="*/ 357 w 531"/>
              <a:gd name="T33" fmla="*/ 171 h 888"/>
              <a:gd name="T34" fmla="*/ 327 w 531"/>
              <a:gd name="T35" fmla="*/ 216 h 888"/>
              <a:gd name="T36" fmla="*/ 270 w 531"/>
              <a:gd name="T37" fmla="*/ 219 h 888"/>
              <a:gd name="T38" fmla="*/ 192 w 531"/>
              <a:gd name="T39" fmla="*/ 264 h 888"/>
              <a:gd name="T40" fmla="*/ 249 w 531"/>
              <a:gd name="T41" fmla="*/ 327 h 888"/>
              <a:gd name="T42" fmla="*/ 321 w 531"/>
              <a:gd name="T43" fmla="*/ 399 h 888"/>
              <a:gd name="T44" fmla="*/ 309 w 531"/>
              <a:gd name="T45" fmla="*/ 468 h 888"/>
              <a:gd name="T46" fmla="*/ 237 w 531"/>
              <a:gd name="T47" fmla="*/ 483 h 888"/>
              <a:gd name="T48" fmla="*/ 168 w 531"/>
              <a:gd name="T49" fmla="*/ 522 h 888"/>
              <a:gd name="T50" fmla="*/ 102 w 531"/>
              <a:gd name="T51" fmla="*/ 555 h 888"/>
              <a:gd name="T52" fmla="*/ 108 w 531"/>
              <a:gd name="T53" fmla="*/ 618 h 888"/>
              <a:gd name="T54" fmla="*/ 123 w 531"/>
              <a:gd name="T55" fmla="*/ 675 h 888"/>
              <a:gd name="T56" fmla="*/ 39 w 531"/>
              <a:gd name="T57" fmla="*/ 690 h 888"/>
              <a:gd name="T58" fmla="*/ 69 w 531"/>
              <a:gd name="T59" fmla="*/ 732 h 888"/>
              <a:gd name="T60" fmla="*/ 48 w 531"/>
              <a:gd name="T61" fmla="*/ 771 h 888"/>
              <a:gd name="T62" fmla="*/ 114 w 531"/>
              <a:gd name="T63" fmla="*/ 783 h 888"/>
              <a:gd name="T64" fmla="*/ 171 w 531"/>
              <a:gd name="T65" fmla="*/ 783 h 888"/>
              <a:gd name="T66" fmla="*/ 231 w 531"/>
              <a:gd name="T67" fmla="*/ 819 h 888"/>
              <a:gd name="T68" fmla="*/ 285 w 531"/>
              <a:gd name="T69" fmla="*/ 825 h 888"/>
              <a:gd name="T70" fmla="*/ 399 w 531"/>
              <a:gd name="T71" fmla="*/ 88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1" h="888">
                <a:moveTo>
                  <a:pt x="399" y="888"/>
                </a:moveTo>
                <a:lnTo>
                  <a:pt x="396" y="843"/>
                </a:lnTo>
                <a:lnTo>
                  <a:pt x="381" y="813"/>
                </a:lnTo>
                <a:lnTo>
                  <a:pt x="396" y="795"/>
                </a:lnTo>
                <a:lnTo>
                  <a:pt x="423" y="789"/>
                </a:lnTo>
                <a:lnTo>
                  <a:pt x="444" y="792"/>
                </a:lnTo>
                <a:lnTo>
                  <a:pt x="444" y="759"/>
                </a:lnTo>
                <a:lnTo>
                  <a:pt x="423" y="750"/>
                </a:lnTo>
                <a:lnTo>
                  <a:pt x="402" y="741"/>
                </a:lnTo>
                <a:lnTo>
                  <a:pt x="378" y="723"/>
                </a:lnTo>
                <a:lnTo>
                  <a:pt x="438" y="726"/>
                </a:lnTo>
                <a:lnTo>
                  <a:pt x="486" y="720"/>
                </a:lnTo>
                <a:lnTo>
                  <a:pt x="513" y="720"/>
                </a:lnTo>
                <a:lnTo>
                  <a:pt x="528" y="687"/>
                </a:lnTo>
                <a:lnTo>
                  <a:pt x="510" y="666"/>
                </a:lnTo>
                <a:lnTo>
                  <a:pt x="462" y="600"/>
                </a:lnTo>
                <a:lnTo>
                  <a:pt x="444" y="546"/>
                </a:lnTo>
                <a:lnTo>
                  <a:pt x="480" y="459"/>
                </a:lnTo>
                <a:lnTo>
                  <a:pt x="480" y="384"/>
                </a:lnTo>
                <a:lnTo>
                  <a:pt x="465" y="309"/>
                </a:lnTo>
                <a:lnTo>
                  <a:pt x="504" y="222"/>
                </a:lnTo>
                <a:lnTo>
                  <a:pt x="480" y="165"/>
                </a:lnTo>
                <a:lnTo>
                  <a:pt x="510" y="114"/>
                </a:lnTo>
                <a:lnTo>
                  <a:pt x="528" y="30"/>
                </a:lnTo>
                <a:lnTo>
                  <a:pt x="531" y="0"/>
                </a:lnTo>
                <a:lnTo>
                  <a:pt x="501" y="15"/>
                </a:lnTo>
                <a:lnTo>
                  <a:pt x="495" y="33"/>
                </a:lnTo>
                <a:lnTo>
                  <a:pt x="480" y="18"/>
                </a:lnTo>
                <a:lnTo>
                  <a:pt x="462" y="30"/>
                </a:lnTo>
                <a:lnTo>
                  <a:pt x="444" y="36"/>
                </a:lnTo>
                <a:lnTo>
                  <a:pt x="396" y="72"/>
                </a:lnTo>
                <a:lnTo>
                  <a:pt x="366" y="114"/>
                </a:lnTo>
                <a:lnTo>
                  <a:pt x="339" y="150"/>
                </a:lnTo>
                <a:lnTo>
                  <a:pt x="357" y="171"/>
                </a:lnTo>
                <a:lnTo>
                  <a:pt x="330" y="174"/>
                </a:lnTo>
                <a:lnTo>
                  <a:pt x="327" y="216"/>
                </a:lnTo>
                <a:lnTo>
                  <a:pt x="288" y="213"/>
                </a:lnTo>
                <a:lnTo>
                  <a:pt x="270" y="219"/>
                </a:lnTo>
                <a:lnTo>
                  <a:pt x="234" y="189"/>
                </a:lnTo>
                <a:lnTo>
                  <a:pt x="192" y="264"/>
                </a:lnTo>
                <a:lnTo>
                  <a:pt x="213" y="297"/>
                </a:lnTo>
                <a:lnTo>
                  <a:pt x="249" y="327"/>
                </a:lnTo>
                <a:lnTo>
                  <a:pt x="315" y="351"/>
                </a:lnTo>
                <a:lnTo>
                  <a:pt x="321" y="399"/>
                </a:lnTo>
                <a:lnTo>
                  <a:pt x="306" y="444"/>
                </a:lnTo>
                <a:lnTo>
                  <a:pt x="309" y="468"/>
                </a:lnTo>
                <a:lnTo>
                  <a:pt x="270" y="492"/>
                </a:lnTo>
                <a:lnTo>
                  <a:pt x="237" y="483"/>
                </a:lnTo>
                <a:lnTo>
                  <a:pt x="234" y="516"/>
                </a:lnTo>
                <a:lnTo>
                  <a:pt x="168" y="522"/>
                </a:lnTo>
                <a:lnTo>
                  <a:pt x="147" y="504"/>
                </a:lnTo>
                <a:lnTo>
                  <a:pt x="102" y="555"/>
                </a:lnTo>
                <a:lnTo>
                  <a:pt x="132" y="576"/>
                </a:lnTo>
                <a:lnTo>
                  <a:pt x="108" y="618"/>
                </a:lnTo>
                <a:lnTo>
                  <a:pt x="123" y="654"/>
                </a:lnTo>
                <a:lnTo>
                  <a:pt x="123" y="675"/>
                </a:lnTo>
                <a:lnTo>
                  <a:pt x="78" y="669"/>
                </a:lnTo>
                <a:lnTo>
                  <a:pt x="39" y="690"/>
                </a:lnTo>
                <a:lnTo>
                  <a:pt x="63" y="711"/>
                </a:lnTo>
                <a:lnTo>
                  <a:pt x="69" y="732"/>
                </a:lnTo>
                <a:lnTo>
                  <a:pt x="0" y="765"/>
                </a:lnTo>
                <a:lnTo>
                  <a:pt x="48" y="771"/>
                </a:lnTo>
                <a:lnTo>
                  <a:pt x="84" y="756"/>
                </a:lnTo>
                <a:lnTo>
                  <a:pt x="114" y="783"/>
                </a:lnTo>
                <a:lnTo>
                  <a:pt x="144" y="771"/>
                </a:lnTo>
                <a:lnTo>
                  <a:pt x="171" y="783"/>
                </a:lnTo>
                <a:lnTo>
                  <a:pt x="189" y="810"/>
                </a:lnTo>
                <a:lnTo>
                  <a:pt x="231" y="819"/>
                </a:lnTo>
                <a:lnTo>
                  <a:pt x="249" y="849"/>
                </a:lnTo>
                <a:lnTo>
                  <a:pt x="285" y="825"/>
                </a:lnTo>
                <a:lnTo>
                  <a:pt x="333" y="867"/>
                </a:lnTo>
                <a:lnTo>
                  <a:pt x="399" y="888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4" name="任意多边形 22543">
            <a:extLst>
              <a:ext uri="{FF2B5EF4-FFF2-40B4-BE49-F238E27FC236}">
                <a16:creationId xmlns:a16="http://schemas.microsoft.com/office/drawing/2014/main" id="{E6B134C8-FB3D-4F40-B7BF-D1F915A80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4029075"/>
            <a:ext cx="766762" cy="738188"/>
          </a:xfrm>
          <a:custGeom>
            <a:avLst/>
            <a:gdLst>
              <a:gd name="T0" fmla="*/ 330 w 483"/>
              <a:gd name="T1" fmla="*/ 0 h 465"/>
              <a:gd name="T2" fmla="*/ 384 w 483"/>
              <a:gd name="T3" fmla="*/ 42 h 465"/>
              <a:gd name="T4" fmla="*/ 432 w 483"/>
              <a:gd name="T5" fmla="*/ 63 h 465"/>
              <a:gd name="T6" fmla="*/ 450 w 483"/>
              <a:gd name="T7" fmla="*/ 78 h 465"/>
              <a:gd name="T8" fmla="*/ 468 w 483"/>
              <a:gd name="T9" fmla="*/ 93 h 465"/>
              <a:gd name="T10" fmla="*/ 483 w 483"/>
              <a:gd name="T11" fmla="*/ 108 h 465"/>
              <a:gd name="T12" fmla="*/ 483 w 483"/>
              <a:gd name="T13" fmla="*/ 132 h 465"/>
              <a:gd name="T14" fmla="*/ 480 w 483"/>
              <a:gd name="T15" fmla="*/ 162 h 465"/>
              <a:gd name="T16" fmla="*/ 453 w 483"/>
              <a:gd name="T17" fmla="*/ 156 h 465"/>
              <a:gd name="T18" fmla="*/ 423 w 483"/>
              <a:gd name="T19" fmla="*/ 180 h 465"/>
              <a:gd name="T20" fmla="*/ 417 w 483"/>
              <a:gd name="T21" fmla="*/ 201 h 465"/>
              <a:gd name="T22" fmla="*/ 387 w 483"/>
              <a:gd name="T23" fmla="*/ 189 h 465"/>
              <a:gd name="T24" fmla="*/ 363 w 483"/>
              <a:gd name="T25" fmla="*/ 198 h 465"/>
              <a:gd name="T26" fmla="*/ 327 w 483"/>
              <a:gd name="T27" fmla="*/ 207 h 465"/>
              <a:gd name="T28" fmla="*/ 336 w 483"/>
              <a:gd name="T29" fmla="*/ 228 h 465"/>
              <a:gd name="T30" fmla="*/ 321 w 483"/>
              <a:gd name="T31" fmla="*/ 267 h 465"/>
              <a:gd name="T32" fmla="*/ 330 w 483"/>
              <a:gd name="T33" fmla="*/ 285 h 465"/>
              <a:gd name="T34" fmla="*/ 351 w 483"/>
              <a:gd name="T35" fmla="*/ 282 h 465"/>
              <a:gd name="T36" fmla="*/ 369 w 483"/>
              <a:gd name="T37" fmla="*/ 330 h 465"/>
              <a:gd name="T38" fmla="*/ 387 w 483"/>
              <a:gd name="T39" fmla="*/ 342 h 465"/>
              <a:gd name="T40" fmla="*/ 402 w 483"/>
              <a:gd name="T41" fmla="*/ 363 h 465"/>
              <a:gd name="T42" fmla="*/ 402 w 483"/>
              <a:gd name="T43" fmla="*/ 411 h 465"/>
              <a:gd name="T44" fmla="*/ 387 w 483"/>
              <a:gd name="T45" fmla="*/ 444 h 465"/>
              <a:gd name="T46" fmla="*/ 387 w 483"/>
              <a:gd name="T47" fmla="*/ 465 h 465"/>
              <a:gd name="T48" fmla="*/ 357 w 483"/>
              <a:gd name="T49" fmla="*/ 465 h 465"/>
              <a:gd name="T50" fmla="*/ 351 w 483"/>
              <a:gd name="T51" fmla="*/ 438 h 465"/>
              <a:gd name="T52" fmla="*/ 336 w 483"/>
              <a:gd name="T53" fmla="*/ 417 h 465"/>
              <a:gd name="T54" fmla="*/ 306 w 483"/>
              <a:gd name="T55" fmla="*/ 405 h 465"/>
              <a:gd name="T56" fmla="*/ 309 w 483"/>
              <a:gd name="T57" fmla="*/ 366 h 465"/>
              <a:gd name="T58" fmla="*/ 270 w 483"/>
              <a:gd name="T59" fmla="*/ 372 h 465"/>
              <a:gd name="T60" fmla="*/ 249 w 483"/>
              <a:gd name="T61" fmla="*/ 348 h 465"/>
              <a:gd name="T62" fmla="*/ 225 w 483"/>
              <a:gd name="T63" fmla="*/ 351 h 465"/>
              <a:gd name="T64" fmla="*/ 225 w 483"/>
              <a:gd name="T65" fmla="*/ 378 h 465"/>
              <a:gd name="T66" fmla="*/ 201 w 483"/>
              <a:gd name="T67" fmla="*/ 378 h 465"/>
              <a:gd name="T68" fmla="*/ 174 w 483"/>
              <a:gd name="T69" fmla="*/ 393 h 465"/>
              <a:gd name="T70" fmla="*/ 171 w 483"/>
              <a:gd name="T71" fmla="*/ 414 h 465"/>
              <a:gd name="T72" fmla="*/ 141 w 483"/>
              <a:gd name="T73" fmla="*/ 402 h 465"/>
              <a:gd name="T74" fmla="*/ 123 w 483"/>
              <a:gd name="T75" fmla="*/ 420 h 465"/>
              <a:gd name="T76" fmla="*/ 99 w 483"/>
              <a:gd name="T77" fmla="*/ 408 h 465"/>
              <a:gd name="T78" fmla="*/ 69 w 483"/>
              <a:gd name="T79" fmla="*/ 411 h 465"/>
              <a:gd name="T80" fmla="*/ 39 w 483"/>
              <a:gd name="T81" fmla="*/ 390 h 465"/>
              <a:gd name="T82" fmla="*/ 9 w 483"/>
              <a:gd name="T83" fmla="*/ 369 h 465"/>
              <a:gd name="T84" fmla="*/ 9 w 483"/>
              <a:gd name="T85" fmla="*/ 351 h 465"/>
              <a:gd name="T86" fmla="*/ 15 w 483"/>
              <a:gd name="T87" fmla="*/ 318 h 465"/>
              <a:gd name="T88" fmla="*/ 12 w 483"/>
              <a:gd name="T89" fmla="*/ 300 h 465"/>
              <a:gd name="T90" fmla="*/ 0 w 483"/>
              <a:gd name="T91" fmla="*/ 282 h 465"/>
              <a:gd name="T92" fmla="*/ 30 w 483"/>
              <a:gd name="T93" fmla="*/ 267 h 465"/>
              <a:gd name="T94" fmla="*/ 72 w 483"/>
              <a:gd name="T95" fmla="*/ 279 h 465"/>
              <a:gd name="T96" fmla="*/ 105 w 483"/>
              <a:gd name="T97" fmla="*/ 291 h 465"/>
              <a:gd name="T98" fmla="*/ 153 w 483"/>
              <a:gd name="T99" fmla="*/ 255 h 465"/>
              <a:gd name="T100" fmla="*/ 240 w 483"/>
              <a:gd name="T101" fmla="*/ 189 h 465"/>
              <a:gd name="T102" fmla="*/ 243 w 483"/>
              <a:gd name="T103" fmla="*/ 171 h 465"/>
              <a:gd name="T104" fmla="*/ 306 w 483"/>
              <a:gd name="T105" fmla="*/ 132 h 465"/>
              <a:gd name="T106" fmla="*/ 327 w 483"/>
              <a:gd name="T107" fmla="*/ 45 h 465"/>
              <a:gd name="T108" fmla="*/ 330 w 483"/>
              <a:gd name="T109" fmla="*/ 0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3" h="465">
                <a:moveTo>
                  <a:pt x="330" y="0"/>
                </a:moveTo>
                <a:lnTo>
                  <a:pt x="384" y="42"/>
                </a:lnTo>
                <a:lnTo>
                  <a:pt x="432" y="63"/>
                </a:lnTo>
                <a:lnTo>
                  <a:pt x="450" y="78"/>
                </a:lnTo>
                <a:lnTo>
                  <a:pt x="468" y="93"/>
                </a:lnTo>
                <a:lnTo>
                  <a:pt x="483" y="108"/>
                </a:lnTo>
                <a:lnTo>
                  <a:pt x="483" y="132"/>
                </a:lnTo>
                <a:cubicBezTo>
                  <a:pt x="480" y="156"/>
                  <a:pt x="480" y="146"/>
                  <a:pt x="480" y="162"/>
                </a:cubicBezTo>
                <a:lnTo>
                  <a:pt x="453" y="156"/>
                </a:lnTo>
                <a:lnTo>
                  <a:pt x="423" y="180"/>
                </a:lnTo>
                <a:lnTo>
                  <a:pt x="417" y="201"/>
                </a:lnTo>
                <a:lnTo>
                  <a:pt x="387" y="189"/>
                </a:lnTo>
                <a:lnTo>
                  <a:pt x="363" y="198"/>
                </a:lnTo>
                <a:lnTo>
                  <a:pt x="327" y="207"/>
                </a:lnTo>
                <a:lnTo>
                  <a:pt x="336" y="228"/>
                </a:lnTo>
                <a:lnTo>
                  <a:pt x="321" y="267"/>
                </a:lnTo>
                <a:lnTo>
                  <a:pt x="330" y="285"/>
                </a:lnTo>
                <a:lnTo>
                  <a:pt x="351" y="282"/>
                </a:lnTo>
                <a:lnTo>
                  <a:pt x="369" y="330"/>
                </a:lnTo>
                <a:lnTo>
                  <a:pt x="387" y="342"/>
                </a:lnTo>
                <a:lnTo>
                  <a:pt x="402" y="363"/>
                </a:lnTo>
                <a:lnTo>
                  <a:pt x="402" y="411"/>
                </a:lnTo>
                <a:lnTo>
                  <a:pt x="387" y="444"/>
                </a:lnTo>
                <a:lnTo>
                  <a:pt x="387" y="465"/>
                </a:lnTo>
                <a:lnTo>
                  <a:pt x="357" y="465"/>
                </a:lnTo>
                <a:lnTo>
                  <a:pt x="351" y="438"/>
                </a:lnTo>
                <a:lnTo>
                  <a:pt x="336" y="417"/>
                </a:lnTo>
                <a:lnTo>
                  <a:pt x="306" y="405"/>
                </a:lnTo>
                <a:lnTo>
                  <a:pt x="309" y="366"/>
                </a:lnTo>
                <a:lnTo>
                  <a:pt x="270" y="372"/>
                </a:lnTo>
                <a:lnTo>
                  <a:pt x="249" y="348"/>
                </a:lnTo>
                <a:lnTo>
                  <a:pt x="225" y="351"/>
                </a:lnTo>
                <a:lnTo>
                  <a:pt x="225" y="378"/>
                </a:lnTo>
                <a:lnTo>
                  <a:pt x="201" y="378"/>
                </a:lnTo>
                <a:lnTo>
                  <a:pt x="174" y="393"/>
                </a:lnTo>
                <a:lnTo>
                  <a:pt x="171" y="414"/>
                </a:lnTo>
                <a:lnTo>
                  <a:pt x="141" y="402"/>
                </a:lnTo>
                <a:lnTo>
                  <a:pt x="123" y="420"/>
                </a:lnTo>
                <a:lnTo>
                  <a:pt x="99" y="408"/>
                </a:lnTo>
                <a:lnTo>
                  <a:pt x="69" y="411"/>
                </a:lnTo>
                <a:lnTo>
                  <a:pt x="39" y="390"/>
                </a:lnTo>
                <a:lnTo>
                  <a:pt x="9" y="369"/>
                </a:lnTo>
                <a:lnTo>
                  <a:pt x="9" y="351"/>
                </a:lnTo>
                <a:lnTo>
                  <a:pt x="15" y="318"/>
                </a:lnTo>
                <a:lnTo>
                  <a:pt x="12" y="300"/>
                </a:lnTo>
                <a:lnTo>
                  <a:pt x="0" y="282"/>
                </a:lnTo>
                <a:lnTo>
                  <a:pt x="30" y="267"/>
                </a:lnTo>
                <a:lnTo>
                  <a:pt x="72" y="279"/>
                </a:lnTo>
                <a:lnTo>
                  <a:pt x="105" y="291"/>
                </a:lnTo>
                <a:lnTo>
                  <a:pt x="153" y="255"/>
                </a:lnTo>
                <a:lnTo>
                  <a:pt x="240" y="189"/>
                </a:lnTo>
                <a:lnTo>
                  <a:pt x="243" y="171"/>
                </a:lnTo>
                <a:lnTo>
                  <a:pt x="306" y="132"/>
                </a:lnTo>
                <a:lnTo>
                  <a:pt x="327" y="45"/>
                </a:lnTo>
                <a:lnTo>
                  <a:pt x="330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5" name="任意多边形 22544" descr="水滴">
            <a:extLst>
              <a:ext uri="{FF2B5EF4-FFF2-40B4-BE49-F238E27FC236}">
                <a16:creationId xmlns:a16="http://schemas.microsoft.com/office/drawing/2014/main" id="{8FAEB49F-1C89-462B-A8CA-DE38E2063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4591050"/>
            <a:ext cx="900113" cy="800100"/>
          </a:xfrm>
          <a:custGeom>
            <a:avLst/>
            <a:gdLst>
              <a:gd name="T0" fmla="*/ 285 w 567"/>
              <a:gd name="T1" fmla="*/ 465 h 504"/>
              <a:gd name="T2" fmla="*/ 321 w 567"/>
              <a:gd name="T3" fmla="*/ 411 h 504"/>
              <a:gd name="T4" fmla="*/ 369 w 567"/>
              <a:gd name="T5" fmla="*/ 444 h 504"/>
              <a:gd name="T6" fmla="*/ 441 w 567"/>
              <a:gd name="T7" fmla="*/ 444 h 504"/>
              <a:gd name="T8" fmla="*/ 456 w 567"/>
              <a:gd name="T9" fmla="*/ 411 h 504"/>
              <a:gd name="T10" fmla="*/ 486 w 567"/>
              <a:gd name="T11" fmla="*/ 408 h 504"/>
              <a:gd name="T12" fmla="*/ 507 w 567"/>
              <a:gd name="T13" fmla="*/ 390 h 504"/>
              <a:gd name="T14" fmla="*/ 546 w 567"/>
              <a:gd name="T15" fmla="*/ 387 h 504"/>
              <a:gd name="T16" fmla="*/ 555 w 567"/>
              <a:gd name="T17" fmla="*/ 324 h 504"/>
              <a:gd name="T18" fmla="*/ 558 w 567"/>
              <a:gd name="T19" fmla="*/ 252 h 504"/>
              <a:gd name="T20" fmla="*/ 540 w 567"/>
              <a:gd name="T21" fmla="*/ 231 h 504"/>
              <a:gd name="T22" fmla="*/ 504 w 567"/>
              <a:gd name="T23" fmla="*/ 213 h 504"/>
              <a:gd name="T24" fmla="*/ 558 w 567"/>
              <a:gd name="T25" fmla="*/ 171 h 504"/>
              <a:gd name="T26" fmla="*/ 546 w 567"/>
              <a:gd name="T27" fmla="*/ 111 h 504"/>
              <a:gd name="T28" fmla="*/ 519 w 567"/>
              <a:gd name="T29" fmla="*/ 111 h 504"/>
              <a:gd name="T30" fmla="*/ 489 w 567"/>
              <a:gd name="T31" fmla="*/ 84 h 504"/>
              <a:gd name="T32" fmla="*/ 447 w 567"/>
              <a:gd name="T33" fmla="*/ 6 h 504"/>
              <a:gd name="T34" fmla="*/ 402 w 567"/>
              <a:gd name="T35" fmla="*/ 15 h 504"/>
              <a:gd name="T36" fmla="*/ 363 w 567"/>
              <a:gd name="T37" fmla="*/ 21 h 504"/>
              <a:gd name="T38" fmla="*/ 306 w 567"/>
              <a:gd name="T39" fmla="*/ 57 h 504"/>
              <a:gd name="T40" fmla="*/ 258 w 567"/>
              <a:gd name="T41" fmla="*/ 63 h 504"/>
              <a:gd name="T42" fmla="*/ 201 w 567"/>
              <a:gd name="T43" fmla="*/ 69 h 504"/>
              <a:gd name="T44" fmla="*/ 237 w 567"/>
              <a:gd name="T45" fmla="*/ 105 h 504"/>
              <a:gd name="T46" fmla="*/ 264 w 567"/>
              <a:gd name="T47" fmla="*/ 147 h 504"/>
              <a:gd name="T48" fmla="*/ 210 w 567"/>
              <a:gd name="T49" fmla="*/ 162 h 504"/>
              <a:gd name="T50" fmla="*/ 159 w 567"/>
              <a:gd name="T51" fmla="*/ 156 h 504"/>
              <a:gd name="T52" fmla="*/ 117 w 567"/>
              <a:gd name="T53" fmla="*/ 198 h 504"/>
              <a:gd name="T54" fmla="*/ 72 w 567"/>
              <a:gd name="T55" fmla="*/ 183 h 504"/>
              <a:gd name="T56" fmla="*/ 0 w 567"/>
              <a:gd name="T57" fmla="*/ 219 h 504"/>
              <a:gd name="T58" fmla="*/ 33 w 567"/>
              <a:gd name="T59" fmla="*/ 291 h 504"/>
              <a:gd name="T60" fmla="*/ 99 w 567"/>
              <a:gd name="T61" fmla="*/ 300 h 504"/>
              <a:gd name="T62" fmla="*/ 63 w 567"/>
              <a:gd name="T63" fmla="*/ 360 h 504"/>
              <a:gd name="T64" fmla="*/ 90 w 567"/>
              <a:gd name="T65" fmla="*/ 423 h 504"/>
              <a:gd name="T66" fmla="*/ 69 w 567"/>
              <a:gd name="T67" fmla="*/ 486 h 504"/>
              <a:gd name="T68" fmla="*/ 144 w 567"/>
              <a:gd name="T69" fmla="*/ 468 h 504"/>
              <a:gd name="T70" fmla="*/ 216 w 567"/>
              <a:gd name="T71" fmla="*/ 504 h 504"/>
              <a:gd name="T72" fmla="*/ 240 w 567"/>
              <a:gd name="T73" fmla="*/ 471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67" h="504">
                <a:moveTo>
                  <a:pt x="240" y="471"/>
                </a:moveTo>
                <a:lnTo>
                  <a:pt x="285" y="465"/>
                </a:lnTo>
                <a:lnTo>
                  <a:pt x="315" y="444"/>
                </a:lnTo>
                <a:lnTo>
                  <a:pt x="321" y="411"/>
                </a:lnTo>
                <a:lnTo>
                  <a:pt x="348" y="402"/>
                </a:lnTo>
                <a:lnTo>
                  <a:pt x="369" y="444"/>
                </a:lnTo>
                <a:lnTo>
                  <a:pt x="393" y="456"/>
                </a:lnTo>
                <a:lnTo>
                  <a:pt x="441" y="444"/>
                </a:lnTo>
                <a:lnTo>
                  <a:pt x="438" y="423"/>
                </a:lnTo>
                <a:lnTo>
                  <a:pt x="456" y="411"/>
                </a:lnTo>
                <a:lnTo>
                  <a:pt x="471" y="426"/>
                </a:lnTo>
                <a:lnTo>
                  <a:pt x="486" y="408"/>
                </a:lnTo>
                <a:lnTo>
                  <a:pt x="510" y="411"/>
                </a:lnTo>
                <a:lnTo>
                  <a:pt x="507" y="390"/>
                </a:lnTo>
                <a:lnTo>
                  <a:pt x="525" y="384"/>
                </a:lnTo>
                <a:lnTo>
                  <a:pt x="546" y="387"/>
                </a:lnTo>
                <a:lnTo>
                  <a:pt x="567" y="351"/>
                </a:lnTo>
                <a:lnTo>
                  <a:pt x="555" y="324"/>
                </a:lnTo>
                <a:lnTo>
                  <a:pt x="552" y="273"/>
                </a:lnTo>
                <a:lnTo>
                  <a:pt x="558" y="252"/>
                </a:lnTo>
                <a:lnTo>
                  <a:pt x="558" y="231"/>
                </a:lnTo>
                <a:lnTo>
                  <a:pt x="540" y="231"/>
                </a:lnTo>
                <a:lnTo>
                  <a:pt x="492" y="237"/>
                </a:lnTo>
                <a:lnTo>
                  <a:pt x="504" y="213"/>
                </a:lnTo>
                <a:lnTo>
                  <a:pt x="540" y="189"/>
                </a:lnTo>
                <a:lnTo>
                  <a:pt x="558" y="171"/>
                </a:lnTo>
                <a:lnTo>
                  <a:pt x="546" y="150"/>
                </a:lnTo>
                <a:lnTo>
                  <a:pt x="546" y="111"/>
                </a:lnTo>
                <a:lnTo>
                  <a:pt x="546" y="69"/>
                </a:lnTo>
                <a:lnTo>
                  <a:pt x="519" y="111"/>
                </a:lnTo>
                <a:lnTo>
                  <a:pt x="492" y="111"/>
                </a:lnTo>
                <a:lnTo>
                  <a:pt x="489" y="84"/>
                </a:lnTo>
                <a:lnTo>
                  <a:pt x="444" y="45"/>
                </a:lnTo>
                <a:lnTo>
                  <a:pt x="447" y="6"/>
                </a:lnTo>
                <a:lnTo>
                  <a:pt x="420" y="12"/>
                </a:lnTo>
                <a:lnTo>
                  <a:pt x="402" y="15"/>
                </a:lnTo>
                <a:lnTo>
                  <a:pt x="363" y="0"/>
                </a:lnTo>
                <a:lnTo>
                  <a:pt x="363" y="21"/>
                </a:lnTo>
                <a:lnTo>
                  <a:pt x="336" y="24"/>
                </a:lnTo>
                <a:lnTo>
                  <a:pt x="306" y="57"/>
                </a:lnTo>
                <a:lnTo>
                  <a:pt x="285" y="51"/>
                </a:lnTo>
                <a:lnTo>
                  <a:pt x="258" y="63"/>
                </a:lnTo>
                <a:lnTo>
                  <a:pt x="216" y="54"/>
                </a:lnTo>
                <a:lnTo>
                  <a:pt x="201" y="69"/>
                </a:lnTo>
                <a:lnTo>
                  <a:pt x="213" y="93"/>
                </a:lnTo>
                <a:lnTo>
                  <a:pt x="237" y="105"/>
                </a:lnTo>
                <a:lnTo>
                  <a:pt x="267" y="129"/>
                </a:lnTo>
                <a:lnTo>
                  <a:pt x="264" y="147"/>
                </a:lnTo>
                <a:lnTo>
                  <a:pt x="237" y="153"/>
                </a:lnTo>
                <a:lnTo>
                  <a:pt x="210" y="162"/>
                </a:lnTo>
                <a:lnTo>
                  <a:pt x="180" y="162"/>
                </a:lnTo>
                <a:lnTo>
                  <a:pt x="159" y="156"/>
                </a:lnTo>
                <a:lnTo>
                  <a:pt x="162" y="180"/>
                </a:lnTo>
                <a:lnTo>
                  <a:pt x="117" y="198"/>
                </a:lnTo>
                <a:lnTo>
                  <a:pt x="93" y="195"/>
                </a:lnTo>
                <a:lnTo>
                  <a:pt x="72" y="183"/>
                </a:lnTo>
                <a:lnTo>
                  <a:pt x="42" y="189"/>
                </a:lnTo>
                <a:lnTo>
                  <a:pt x="0" y="219"/>
                </a:lnTo>
                <a:lnTo>
                  <a:pt x="18" y="279"/>
                </a:lnTo>
                <a:lnTo>
                  <a:pt x="33" y="291"/>
                </a:lnTo>
                <a:lnTo>
                  <a:pt x="63" y="276"/>
                </a:lnTo>
                <a:lnTo>
                  <a:pt x="99" y="300"/>
                </a:lnTo>
                <a:lnTo>
                  <a:pt x="78" y="348"/>
                </a:lnTo>
                <a:lnTo>
                  <a:pt x="63" y="360"/>
                </a:lnTo>
                <a:lnTo>
                  <a:pt x="66" y="387"/>
                </a:lnTo>
                <a:lnTo>
                  <a:pt x="90" y="423"/>
                </a:lnTo>
                <a:lnTo>
                  <a:pt x="90" y="462"/>
                </a:lnTo>
                <a:lnTo>
                  <a:pt x="69" y="486"/>
                </a:lnTo>
                <a:lnTo>
                  <a:pt x="105" y="504"/>
                </a:lnTo>
                <a:lnTo>
                  <a:pt x="144" y="468"/>
                </a:lnTo>
                <a:lnTo>
                  <a:pt x="168" y="483"/>
                </a:lnTo>
                <a:lnTo>
                  <a:pt x="216" y="504"/>
                </a:lnTo>
                <a:lnTo>
                  <a:pt x="246" y="498"/>
                </a:lnTo>
                <a:lnTo>
                  <a:pt x="240" y="471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6" name="任意多边形 22545" descr="蓝色砂纸">
            <a:extLst>
              <a:ext uri="{FF2B5EF4-FFF2-40B4-BE49-F238E27FC236}">
                <a16:creationId xmlns:a16="http://schemas.microsoft.com/office/drawing/2014/main" id="{2F4A3427-06D8-49C6-83D4-7057F3A1F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3624263"/>
            <a:ext cx="1587500" cy="1466850"/>
          </a:xfrm>
          <a:custGeom>
            <a:avLst/>
            <a:gdLst>
              <a:gd name="T0" fmla="*/ 68 w 1000"/>
              <a:gd name="T1" fmla="*/ 196 h 924"/>
              <a:gd name="T2" fmla="*/ 116 w 1000"/>
              <a:gd name="T3" fmla="*/ 316 h 924"/>
              <a:gd name="T4" fmla="*/ 132 w 1000"/>
              <a:gd name="T5" fmla="*/ 440 h 924"/>
              <a:gd name="T6" fmla="*/ 120 w 1000"/>
              <a:gd name="T7" fmla="*/ 548 h 924"/>
              <a:gd name="T8" fmla="*/ 132 w 1000"/>
              <a:gd name="T9" fmla="*/ 652 h 924"/>
              <a:gd name="T10" fmla="*/ 156 w 1000"/>
              <a:gd name="T11" fmla="*/ 628 h 924"/>
              <a:gd name="T12" fmla="*/ 212 w 1000"/>
              <a:gd name="T13" fmla="*/ 656 h 924"/>
              <a:gd name="T14" fmla="*/ 252 w 1000"/>
              <a:gd name="T15" fmla="*/ 728 h 924"/>
              <a:gd name="T16" fmla="*/ 312 w 1000"/>
              <a:gd name="T17" fmla="*/ 832 h 924"/>
              <a:gd name="T18" fmla="*/ 344 w 1000"/>
              <a:gd name="T19" fmla="*/ 920 h 924"/>
              <a:gd name="T20" fmla="*/ 428 w 1000"/>
              <a:gd name="T21" fmla="*/ 900 h 924"/>
              <a:gd name="T22" fmla="*/ 472 w 1000"/>
              <a:gd name="T23" fmla="*/ 880 h 924"/>
              <a:gd name="T24" fmla="*/ 496 w 1000"/>
              <a:gd name="T25" fmla="*/ 776 h 924"/>
              <a:gd name="T26" fmla="*/ 528 w 1000"/>
              <a:gd name="T27" fmla="*/ 712 h 924"/>
              <a:gd name="T28" fmla="*/ 568 w 1000"/>
              <a:gd name="T29" fmla="*/ 660 h 924"/>
              <a:gd name="T30" fmla="*/ 616 w 1000"/>
              <a:gd name="T31" fmla="*/ 684 h 924"/>
              <a:gd name="T32" fmla="*/ 600 w 1000"/>
              <a:gd name="T33" fmla="*/ 732 h 924"/>
              <a:gd name="T34" fmla="*/ 668 w 1000"/>
              <a:gd name="T35" fmla="*/ 720 h 924"/>
              <a:gd name="T36" fmla="*/ 720 w 1000"/>
              <a:gd name="T37" fmla="*/ 772 h 924"/>
              <a:gd name="T38" fmla="*/ 788 w 1000"/>
              <a:gd name="T39" fmla="*/ 728 h 924"/>
              <a:gd name="T40" fmla="*/ 732 w 1000"/>
              <a:gd name="T41" fmla="*/ 672 h 924"/>
              <a:gd name="T42" fmla="*/ 672 w 1000"/>
              <a:gd name="T43" fmla="*/ 604 h 924"/>
              <a:gd name="T44" fmla="*/ 672 w 1000"/>
              <a:gd name="T45" fmla="*/ 532 h 924"/>
              <a:gd name="T46" fmla="*/ 772 w 1000"/>
              <a:gd name="T47" fmla="*/ 540 h 924"/>
              <a:gd name="T48" fmla="*/ 916 w 1000"/>
              <a:gd name="T49" fmla="*/ 444 h 924"/>
              <a:gd name="T50" fmla="*/ 1000 w 1000"/>
              <a:gd name="T51" fmla="*/ 256 h 924"/>
              <a:gd name="T52" fmla="*/ 924 w 1000"/>
              <a:gd name="T53" fmla="*/ 240 h 924"/>
              <a:gd name="T54" fmla="*/ 864 w 1000"/>
              <a:gd name="T55" fmla="*/ 200 h 924"/>
              <a:gd name="T56" fmla="*/ 776 w 1000"/>
              <a:gd name="T57" fmla="*/ 188 h 924"/>
              <a:gd name="T58" fmla="*/ 688 w 1000"/>
              <a:gd name="T59" fmla="*/ 200 h 924"/>
              <a:gd name="T60" fmla="*/ 628 w 1000"/>
              <a:gd name="T61" fmla="*/ 180 h 924"/>
              <a:gd name="T62" fmla="*/ 596 w 1000"/>
              <a:gd name="T63" fmla="*/ 84 h 924"/>
              <a:gd name="T64" fmla="*/ 540 w 1000"/>
              <a:gd name="T65" fmla="*/ 44 h 924"/>
              <a:gd name="T66" fmla="*/ 500 w 1000"/>
              <a:gd name="T67" fmla="*/ 4 h 924"/>
              <a:gd name="T68" fmla="*/ 464 w 1000"/>
              <a:gd name="T69" fmla="*/ 92 h 924"/>
              <a:gd name="T70" fmla="*/ 412 w 1000"/>
              <a:gd name="T71" fmla="*/ 96 h 924"/>
              <a:gd name="T72" fmla="*/ 332 w 1000"/>
              <a:gd name="T73" fmla="*/ 32 h 924"/>
              <a:gd name="T74" fmla="*/ 288 w 1000"/>
              <a:gd name="T75" fmla="*/ 88 h 924"/>
              <a:gd name="T76" fmla="*/ 344 w 1000"/>
              <a:gd name="T77" fmla="*/ 136 h 924"/>
              <a:gd name="T78" fmla="*/ 280 w 1000"/>
              <a:gd name="T79" fmla="*/ 196 h 924"/>
              <a:gd name="T80" fmla="*/ 216 w 1000"/>
              <a:gd name="T81" fmla="*/ 160 h 924"/>
              <a:gd name="T82" fmla="*/ 136 w 1000"/>
              <a:gd name="T83" fmla="*/ 92 h 924"/>
              <a:gd name="T84" fmla="*/ 68 w 1000"/>
              <a:gd name="T85" fmla="*/ 0 h 924"/>
              <a:gd name="T86" fmla="*/ 40 w 1000"/>
              <a:gd name="T87" fmla="*/ 76 h 924"/>
              <a:gd name="T88" fmla="*/ 12 w 1000"/>
              <a:gd name="T89" fmla="*/ 164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0" h="924">
                <a:moveTo>
                  <a:pt x="12" y="164"/>
                </a:moveTo>
                <a:lnTo>
                  <a:pt x="68" y="196"/>
                </a:lnTo>
                <a:lnTo>
                  <a:pt x="112" y="276"/>
                </a:lnTo>
                <a:lnTo>
                  <a:pt x="116" y="316"/>
                </a:lnTo>
                <a:lnTo>
                  <a:pt x="112" y="360"/>
                </a:lnTo>
                <a:lnTo>
                  <a:pt x="132" y="440"/>
                </a:lnTo>
                <a:lnTo>
                  <a:pt x="120" y="504"/>
                </a:lnTo>
                <a:lnTo>
                  <a:pt x="120" y="548"/>
                </a:lnTo>
                <a:lnTo>
                  <a:pt x="116" y="600"/>
                </a:lnTo>
                <a:lnTo>
                  <a:pt x="132" y="652"/>
                </a:lnTo>
                <a:lnTo>
                  <a:pt x="144" y="676"/>
                </a:lnTo>
                <a:lnTo>
                  <a:pt x="156" y="628"/>
                </a:lnTo>
                <a:lnTo>
                  <a:pt x="184" y="612"/>
                </a:lnTo>
                <a:lnTo>
                  <a:pt x="212" y="656"/>
                </a:lnTo>
                <a:lnTo>
                  <a:pt x="208" y="700"/>
                </a:lnTo>
                <a:lnTo>
                  <a:pt x="252" y="728"/>
                </a:lnTo>
                <a:lnTo>
                  <a:pt x="276" y="736"/>
                </a:lnTo>
                <a:lnTo>
                  <a:pt x="312" y="832"/>
                </a:lnTo>
                <a:lnTo>
                  <a:pt x="332" y="884"/>
                </a:lnTo>
                <a:lnTo>
                  <a:pt x="344" y="920"/>
                </a:lnTo>
                <a:lnTo>
                  <a:pt x="400" y="924"/>
                </a:lnTo>
                <a:lnTo>
                  <a:pt x="428" y="900"/>
                </a:lnTo>
                <a:lnTo>
                  <a:pt x="456" y="908"/>
                </a:lnTo>
                <a:lnTo>
                  <a:pt x="472" y="880"/>
                </a:lnTo>
                <a:lnTo>
                  <a:pt x="472" y="792"/>
                </a:lnTo>
                <a:lnTo>
                  <a:pt x="496" y="776"/>
                </a:lnTo>
                <a:lnTo>
                  <a:pt x="520" y="740"/>
                </a:lnTo>
                <a:lnTo>
                  <a:pt x="528" y="712"/>
                </a:lnTo>
                <a:lnTo>
                  <a:pt x="552" y="696"/>
                </a:lnTo>
                <a:lnTo>
                  <a:pt x="568" y="660"/>
                </a:lnTo>
                <a:lnTo>
                  <a:pt x="604" y="660"/>
                </a:lnTo>
                <a:lnTo>
                  <a:pt x="616" y="684"/>
                </a:lnTo>
                <a:lnTo>
                  <a:pt x="620" y="712"/>
                </a:lnTo>
                <a:lnTo>
                  <a:pt x="600" y="732"/>
                </a:lnTo>
                <a:lnTo>
                  <a:pt x="640" y="740"/>
                </a:lnTo>
                <a:lnTo>
                  <a:pt x="668" y="720"/>
                </a:lnTo>
                <a:lnTo>
                  <a:pt x="700" y="748"/>
                </a:lnTo>
                <a:lnTo>
                  <a:pt x="720" y="772"/>
                </a:lnTo>
                <a:lnTo>
                  <a:pt x="780" y="756"/>
                </a:lnTo>
                <a:lnTo>
                  <a:pt x="788" y="728"/>
                </a:lnTo>
                <a:lnTo>
                  <a:pt x="736" y="696"/>
                </a:lnTo>
                <a:lnTo>
                  <a:pt x="732" y="672"/>
                </a:lnTo>
                <a:lnTo>
                  <a:pt x="692" y="636"/>
                </a:lnTo>
                <a:lnTo>
                  <a:pt x="672" y="604"/>
                </a:lnTo>
                <a:lnTo>
                  <a:pt x="688" y="556"/>
                </a:lnTo>
                <a:lnTo>
                  <a:pt x="672" y="532"/>
                </a:lnTo>
                <a:lnTo>
                  <a:pt x="700" y="520"/>
                </a:lnTo>
                <a:lnTo>
                  <a:pt x="772" y="540"/>
                </a:lnTo>
                <a:lnTo>
                  <a:pt x="868" y="476"/>
                </a:lnTo>
                <a:lnTo>
                  <a:pt x="916" y="444"/>
                </a:lnTo>
                <a:lnTo>
                  <a:pt x="984" y="372"/>
                </a:lnTo>
                <a:lnTo>
                  <a:pt x="1000" y="256"/>
                </a:lnTo>
                <a:lnTo>
                  <a:pt x="960" y="268"/>
                </a:lnTo>
                <a:lnTo>
                  <a:pt x="924" y="240"/>
                </a:lnTo>
                <a:lnTo>
                  <a:pt x="892" y="232"/>
                </a:lnTo>
                <a:lnTo>
                  <a:pt x="864" y="200"/>
                </a:lnTo>
                <a:lnTo>
                  <a:pt x="812" y="208"/>
                </a:lnTo>
                <a:lnTo>
                  <a:pt x="776" y="188"/>
                </a:lnTo>
                <a:lnTo>
                  <a:pt x="736" y="192"/>
                </a:lnTo>
                <a:lnTo>
                  <a:pt x="688" y="200"/>
                </a:lnTo>
                <a:lnTo>
                  <a:pt x="652" y="200"/>
                </a:lnTo>
                <a:lnTo>
                  <a:pt x="628" y="180"/>
                </a:lnTo>
                <a:lnTo>
                  <a:pt x="632" y="132"/>
                </a:lnTo>
                <a:lnTo>
                  <a:pt x="596" y="84"/>
                </a:lnTo>
                <a:lnTo>
                  <a:pt x="560" y="68"/>
                </a:lnTo>
                <a:lnTo>
                  <a:pt x="540" y="44"/>
                </a:lnTo>
                <a:lnTo>
                  <a:pt x="532" y="16"/>
                </a:lnTo>
                <a:lnTo>
                  <a:pt x="500" y="4"/>
                </a:lnTo>
                <a:lnTo>
                  <a:pt x="444" y="36"/>
                </a:lnTo>
                <a:lnTo>
                  <a:pt x="464" y="92"/>
                </a:lnTo>
                <a:lnTo>
                  <a:pt x="412" y="128"/>
                </a:lnTo>
                <a:lnTo>
                  <a:pt x="412" y="96"/>
                </a:lnTo>
                <a:lnTo>
                  <a:pt x="352" y="56"/>
                </a:lnTo>
                <a:lnTo>
                  <a:pt x="332" y="32"/>
                </a:lnTo>
                <a:lnTo>
                  <a:pt x="284" y="56"/>
                </a:lnTo>
                <a:lnTo>
                  <a:pt x="288" y="88"/>
                </a:lnTo>
                <a:lnTo>
                  <a:pt x="320" y="124"/>
                </a:lnTo>
                <a:lnTo>
                  <a:pt x="344" y="136"/>
                </a:lnTo>
                <a:lnTo>
                  <a:pt x="344" y="196"/>
                </a:lnTo>
                <a:lnTo>
                  <a:pt x="280" y="196"/>
                </a:lnTo>
                <a:lnTo>
                  <a:pt x="248" y="164"/>
                </a:lnTo>
                <a:lnTo>
                  <a:pt x="216" y="160"/>
                </a:lnTo>
                <a:lnTo>
                  <a:pt x="176" y="132"/>
                </a:lnTo>
                <a:lnTo>
                  <a:pt x="136" y="92"/>
                </a:lnTo>
                <a:lnTo>
                  <a:pt x="128" y="32"/>
                </a:lnTo>
                <a:lnTo>
                  <a:pt x="68" y="0"/>
                </a:lnTo>
                <a:lnTo>
                  <a:pt x="24" y="20"/>
                </a:lnTo>
                <a:lnTo>
                  <a:pt x="40" y="76"/>
                </a:lnTo>
                <a:lnTo>
                  <a:pt x="0" y="124"/>
                </a:lnTo>
                <a:lnTo>
                  <a:pt x="12" y="164"/>
                </a:lnTo>
                <a:close/>
              </a:path>
            </a:pathLst>
          </a:custGeom>
          <a:blipFill dpi="0" rotWithShape="0">
            <a:blip r:embed="rId8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7" name="任意多边形 22546">
            <a:extLst>
              <a:ext uri="{FF2B5EF4-FFF2-40B4-BE49-F238E27FC236}">
                <a16:creationId xmlns:a16="http://schemas.microsoft.com/office/drawing/2014/main" id="{F57D1807-64DB-4853-9D6C-F431E355F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976563"/>
            <a:ext cx="2901950" cy="1847850"/>
          </a:xfrm>
          <a:custGeom>
            <a:avLst/>
            <a:gdLst>
              <a:gd name="T0" fmla="*/ 844 w 1828"/>
              <a:gd name="T1" fmla="*/ 1016 h 1164"/>
              <a:gd name="T2" fmla="*/ 792 w 1828"/>
              <a:gd name="T3" fmla="*/ 968 h 1164"/>
              <a:gd name="T4" fmla="*/ 692 w 1828"/>
              <a:gd name="T5" fmla="*/ 972 h 1164"/>
              <a:gd name="T6" fmla="*/ 624 w 1828"/>
              <a:gd name="T7" fmla="*/ 940 h 1164"/>
              <a:gd name="T8" fmla="*/ 504 w 1828"/>
              <a:gd name="T9" fmla="*/ 868 h 1164"/>
              <a:gd name="T10" fmla="*/ 464 w 1828"/>
              <a:gd name="T11" fmla="*/ 828 h 1164"/>
              <a:gd name="T12" fmla="*/ 436 w 1828"/>
              <a:gd name="T13" fmla="*/ 760 h 1164"/>
              <a:gd name="T14" fmla="*/ 352 w 1828"/>
              <a:gd name="T15" fmla="*/ 692 h 1164"/>
              <a:gd name="T16" fmla="*/ 264 w 1828"/>
              <a:gd name="T17" fmla="*/ 580 h 1164"/>
              <a:gd name="T18" fmla="*/ 192 w 1828"/>
              <a:gd name="T19" fmla="*/ 624 h 1164"/>
              <a:gd name="T20" fmla="*/ 104 w 1828"/>
              <a:gd name="T21" fmla="*/ 496 h 1164"/>
              <a:gd name="T22" fmla="*/ 12 w 1828"/>
              <a:gd name="T23" fmla="*/ 368 h 1164"/>
              <a:gd name="T24" fmla="*/ 0 w 1828"/>
              <a:gd name="T25" fmla="*/ 316 h 1164"/>
              <a:gd name="T26" fmla="*/ 52 w 1828"/>
              <a:gd name="T27" fmla="*/ 260 h 1164"/>
              <a:gd name="T28" fmla="*/ 88 w 1828"/>
              <a:gd name="T29" fmla="*/ 276 h 1164"/>
              <a:gd name="T30" fmla="*/ 56 w 1828"/>
              <a:gd name="T31" fmla="*/ 152 h 1164"/>
              <a:gd name="T32" fmla="*/ 100 w 1828"/>
              <a:gd name="T33" fmla="*/ 80 h 1164"/>
              <a:gd name="T34" fmla="*/ 248 w 1828"/>
              <a:gd name="T35" fmla="*/ 0 h 1164"/>
              <a:gd name="T36" fmla="*/ 348 w 1828"/>
              <a:gd name="T37" fmla="*/ 20 h 1164"/>
              <a:gd name="T38" fmla="*/ 432 w 1828"/>
              <a:gd name="T39" fmla="*/ 12 h 1164"/>
              <a:gd name="T40" fmla="*/ 508 w 1828"/>
              <a:gd name="T41" fmla="*/ 64 h 1164"/>
              <a:gd name="T42" fmla="*/ 668 w 1828"/>
              <a:gd name="T43" fmla="*/ 52 h 1164"/>
              <a:gd name="T44" fmla="*/ 776 w 1828"/>
              <a:gd name="T45" fmla="*/ 24 h 1164"/>
              <a:gd name="T46" fmla="*/ 884 w 1828"/>
              <a:gd name="T47" fmla="*/ 4 h 1164"/>
              <a:gd name="T48" fmla="*/ 1052 w 1828"/>
              <a:gd name="T49" fmla="*/ 72 h 1164"/>
              <a:gd name="T50" fmla="*/ 1048 w 1828"/>
              <a:gd name="T51" fmla="*/ 92 h 1164"/>
              <a:gd name="T52" fmla="*/ 1036 w 1828"/>
              <a:gd name="T53" fmla="*/ 176 h 1164"/>
              <a:gd name="T54" fmla="*/ 1036 w 1828"/>
              <a:gd name="T55" fmla="*/ 312 h 1164"/>
              <a:gd name="T56" fmla="*/ 1156 w 1828"/>
              <a:gd name="T57" fmla="*/ 424 h 1164"/>
              <a:gd name="T58" fmla="*/ 1308 w 1828"/>
              <a:gd name="T59" fmla="*/ 512 h 1164"/>
              <a:gd name="T60" fmla="*/ 1468 w 1828"/>
              <a:gd name="T61" fmla="*/ 540 h 1164"/>
              <a:gd name="T62" fmla="*/ 1556 w 1828"/>
              <a:gd name="T63" fmla="*/ 652 h 1164"/>
              <a:gd name="T64" fmla="*/ 1704 w 1828"/>
              <a:gd name="T65" fmla="*/ 588 h 1164"/>
              <a:gd name="T66" fmla="*/ 1768 w 1828"/>
              <a:gd name="T67" fmla="*/ 616 h 1164"/>
              <a:gd name="T68" fmla="*/ 1820 w 1828"/>
              <a:gd name="T69" fmla="*/ 824 h 1164"/>
              <a:gd name="T70" fmla="*/ 1768 w 1828"/>
              <a:gd name="T71" fmla="*/ 1020 h 1164"/>
              <a:gd name="T72" fmla="*/ 1736 w 1828"/>
              <a:gd name="T73" fmla="*/ 1080 h 1164"/>
              <a:gd name="T74" fmla="*/ 1644 w 1828"/>
              <a:gd name="T75" fmla="*/ 1076 h 1164"/>
              <a:gd name="T76" fmla="*/ 1512 w 1828"/>
              <a:gd name="T77" fmla="*/ 1048 h 1164"/>
              <a:gd name="T78" fmla="*/ 1440 w 1828"/>
              <a:gd name="T79" fmla="*/ 1088 h 1164"/>
              <a:gd name="T80" fmla="*/ 1308 w 1828"/>
              <a:gd name="T81" fmla="*/ 1160 h 1164"/>
              <a:gd name="T82" fmla="*/ 1116 w 1828"/>
              <a:gd name="T83" fmla="*/ 1164 h 1164"/>
              <a:gd name="T84" fmla="*/ 1092 w 1828"/>
              <a:gd name="T85" fmla="*/ 1060 h 1164"/>
              <a:gd name="T86" fmla="*/ 1020 w 1828"/>
              <a:gd name="T87" fmla="*/ 996 h 1164"/>
              <a:gd name="T88" fmla="*/ 964 w 1828"/>
              <a:gd name="T89" fmla="*/ 960 h 1164"/>
              <a:gd name="T90" fmla="*/ 848 w 1828"/>
              <a:gd name="T91" fmla="*/ 1060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28" h="1164">
                <a:moveTo>
                  <a:pt x="848" y="1060"/>
                </a:moveTo>
                <a:lnTo>
                  <a:pt x="844" y="1016"/>
                </a:lnTo>
                <a:lnTo>
                  <a:pt x="844" y="972"/>
                </a:lnTo>
                <a:lnTo>
                  <a:pt x="792" y="968"/>
                </a:lnTo>
                <a:lnTo>
                  <a:pt x="748" y="976"/>
                </a:lnTo>
                <a:lnTo>
                  <a:pt x="692" y="972"/>
                </a:lnTo>
                <a:lnTo>
                  <a:pt x="648" y="940"/>
                </a:lnTo>
                <a:lnTo>
                  <a:pt x="624" y="940"/>
                </a:lnTo>
                <a:lnTo>
                  <a:pt x="596" y="912"/>
                </a:lnTo>
                <a:lnTo>
                  <a:pt x="504" y="868"/>
                </a:lnTo>
                <a:lnTo>
                  <a:pt x="512" y="836"/>
                </a:lnTo>
                <a:lnTo>
                  <a:pt x="464" y="828"/>
                </a:lnTo>
                <a:lnTo>
                  <a:pt x="432" y="784"/>
                </a:lnTo>
                <a:lnTo>
                  <a:pt x="436" y="760"/>
                </a:lnTo>
                <a:lnTo>
                  <a:pt x="392" y="752"/>
                </a:lnTo>
                <a:lnTo>
                  <a:pt x="352" y="692"/>
                </a:lnTo>
                <a:lnTo>
                  <a:pt x="272" y="620"/>
                </a:lnTo>
                <a:lnTo>
                  <a:pt x="264" y="580"/>
                </a:lnTo>
                <a:lnTo>
                  <a:pt x="212" y="576"/>
                </a:lnTo>
                <a:lnTo>
                  <a:pt x="192" y="624"/>
                </a:lnTo>
                <a:lnTo>
                  <a:pt x="168" y="560"/>
                </a:lnTo>
                <a:lnTo>
                  <a:pt x="104" y="496"/>
                </a:lnTo>
                <a:lnTo>
                  <a:pt x="8" y="416"/>
                </a:lnTo>
                <a:lnTo>
                  <a:pt x="12" y="368"/>
                </a:lnTo>
                <a:lnTo>
                  <a:pt x="20" y="332"/>
                </a:lnTo>
                <a:lnTo>
                  <a:pt x="0" y="316"/>
                </a:lnTo>
                <a:lnTo>
                  <a:pt x="8" y="272"/>
                </a:lnTo>
                <a:lnTo>
                  <a:pt x="52" y="260"/>
                </a:lnTo>
                <a:lnTo>
                  <a:pt x="52" y="292"/>
                </a:lnTo>
                <a:lnTo>
                  <a:pt x="88" y="276"/>
                </a:lnTo>
                <a:lnTo>
                  <a:pt x="96" y="228"/>
                </a:lnTo>
                <a:lnTo>
                  <a:pt x="56" y="152"/>
                </a:lnTo>
                <a:lnTo>
                  <a:pt x="76" y="104"/>
                </a:lnTo>
                <a:lnTo>
                  <a:pt x="100" y="80"/>
                </a:lnTo>
                <a:lnTo>
                  <a:pt x="196" y="88"/>
                </a:lnTo>
                <a:lnTo>
                  <a:pt x="248" y="0"/>
                </a:lnTo>
                <a:lnTo>
                  <a:pt x="288" y="0"/>
                </a:lnTo>
                <a:lnTo>
                  <a:pt x="348" y="20"/>
                </a:lnTo>
                <a:lnTo>
                  <a:pt x="384" y="36"/>
                </a:lnTo>
                <a:lnTo>
                  <a:pt x="432" y="12"/>
                </a:lnTo>
                <a:lnTo>
                  <a:pt x="476" y="16"/>
                </a:lnTo>
                <a:lnTo>
                  <a:pt x="508" y="64"/>
                </a:lnTo>
                <a:lnTo>
                  <a:pt x="620" y="68"/>
                </a:lnTo>
                <a:lnTo>
                  <a:pt x="668" y="52"/>
                </a:lnTo>
                <a:lnTo>
                  <a:pt x="700" y="52"/>
                </a:lnTo>
                <a:lnTo>
                  <a:pt x="776" y="24"/>
                </a:lnTo>
                <a:lnTo>
                  <a:pt x="836" y="12"/>
                </a:lnTo>
                <a:lnTo>
                  <a:pt x="884" y="4"/>
                </a:lnTo>
                <a:lnTo>
                  <a:pt x="972" y="28"/>
                </a:lnTo>
                <a:lnTo>
                  <a:pt x="1052" y="72"/>
                </a:lnTo>
                <a:lnTo>
                  <a:pt x="1076" y="92"/>
                </a:lnTo>
                <a:lnTo>
                  <a:pt x="1048" y="92"/>
                </a:lnTo>
                <a:lnTo>
                  <a:pt x="1072" y="124"/>
                </a:lnTo>
                <a:lnTo>
                  <a:pt x="1036" y="176"/>
                </a:lnTo>
                <a:lnTo>
                  <a:pt x="1048" y="244"/>
                </a:lnTo>
                <a:lnTo>
                  <a:pt x="1036" y="312"/>
                </a:lnTo>
                <a:lnTo>
                  <a:pt x="1080" y="424"/>
                </a:lnTo>
                <a:lnTo>
                  <a:pt x="1156" y="424"/>
                </a:lnTo>
                <a:lnTo>
                  <a:pt x="1240" y="500"/>
                </a:lnTo>
                <a:lnTo>
                  <a:pt x="1308" y="512"/>
                </a:lnTo>
                <a:lnTo>
                  <a:pt x="1440" y="548"/>
                </a:lnTo>
                <a:lnTo>
                  <a:pt x="1468" y="540"/>
                </a:lnTo>
                <a:lnTo>
                  <a:pt x="1524" y="604"/>
                </a:lnTo>
                <a:lnTo>
                  <a:pt x="1556" y="652"/>
                </a:lnTo>
                <a:lnTo>
                  <a:pt x="1584" y="652"/>
                </a:lnTo>
                <a:lnTo>
                  <a:pt x="1704" y="588"/>
                </a:lnTo>
                <a:lnTo>
                  <a:pt x="1704" y="544"/>
                </a:lnTo>
                <a:lnTo>
                  <a:pt x="1768" y="616"/>
                </a:lnTo>
                <a:lnTo>
                  <a:pt x="1824" y="720"/>
                </a:lnTo>
                <a:lnTo>
                  <a:pt x="1820" y="824"/>
                </a:lnTo>
                <a:lnTo>
                  <a:pt x="1828" y="996"/>
                </a:lnTo>
                <a:lnTo>
                  <a:pt x="1768" y="1020"/>
                </a:lnTo>
                <a:lnTo>
                  <a:pt x="1776" y="1064"/>
                </a:lnTo>
                <a:lnTo>
                  <a:pt x="1736" y="1080"/>
                </a:lnTo>
                <a:lnTo>
                  <a:pt x="1664" y="1032"/>
                </a:lnTo>
                <a:lnTo>
                  <a:pt x="1644" y="1076"/>
                </a:lnTo>
                <a:lnTo>
                  <a:pt x="1612" y="1112"/>
                </a:lnTo>
                <a:lnTo>
                  <a:pt x="1512" y="1048"/>
                </a:lnTo>
                <a:lnTo>
                  <a:pt x="1460" y="1052"/>
                </a:lnTo>
                <a:lnTo>
                  <a:pt x="1440" y="1088"/>
                </a:lnTo>
                <a:lnTo>
                  <a:pt x="1328" y="1108"/>
                </a:lnTo>
                <a:lnTo>
                  <a:pt x="1308" y="1160"/>
                </a:lnTo>
                <a:lnTo>
                  <a:pt x="1176" y="1152"/>
                </a:lnTo>
                <a:lnTo>
                  <a:pt x="1116" y="1164"/>
                </a:lnTo>
                <a:lnTo>
                  <a:pt x="1128" y="1100"/>
                </a:lnTo>
                <a:lnTo>
                  <a:pt x="1092" y="1060"/>
                </a:lnTo>
                <a:lnTo>
                  <a:pt x="1100" y="1016"/>
                </a:lnTo>
                <a:lnTo>
                  <a:pt x="1020" y="996"/>
                </a:lnTo>
                <a:lnTo>
                  <a:pt x="992" y="992"/>
                </a:lnTo>
                <a:lnTo>
                  <a:pt x="964" y="960"/>
                </a:lnTo>
                <a:lnTo>
                  <a:pt x="888" y="996"/>
                </a:lnTo>
                <a:lnTo>
                  <a:pt x="848" y="106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8" name="任意多边形 22547" descr="花束">
            <a:extLst>
              <a:ext uri="{FF2B5EF4-FFF2-40B4-BE49-F238E27FC236}">
                <a16:creationId xmlns:a16="http://schemas.microsoft.com/office/drawing/2014/main" id="{78F8E7B0-7A0D-4E39-B317-AE051878A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4575175"/>
            <a:ext cx="1360488" cy="1420813"/>
          </a:xfrm>
          <a:custGeom>
            <a:avLst/>
            <a:gdLst>
              <a:gd name="T0" fmla="*/ 110 w 857"/>
              <a:gd name="T1" fmla="*/ 124 h 895"/>
              <a:gd name="T2" fmla="*/ 152 w 857"/>
              <a:gd name="T3" fmla="*/ 151 h 895"/>
              <a:gd name="T4" fmla="*/ 125 w 857"/>
              <a:gd name="T5" fmla="*/ 334 h 895"/>
              <a:gd name="T6" fmla="*/ 80 w 857"/>
              <a:gd name="T7" fmla="*/ 373 h 895"/>
              <a:gd name="T8" fmla="*/ 44 w 857"/>
              <a:gd name="T9" fmla="*/ 400 h 895"/>
              <a:gd name="T10" fmla="*/ 17 w 857"/>
              <a:gd name="T11" fmla="*/ 472 h 895"/>
              <a:gd name="T12" fmla="*/ 35 w 857"/>
              <a:gd name="T13" fmla="*/ 550 h 895"/>
              <a:gd name="T14" fmla="*/ 119 w 857"/>
              <a:gd name="T15" fmla="*/ 535 h 895"/>
              <a:gd name="T16" fmla="*/ 140 w 857"/>
              <a:gd name="T17" fmla="*/ 541 h 895"/>
              <a:gd name="T18" fmla="*/ 134 w 857"/>
              <a:gd name="T19" fmla="*/ 583 h 895"/>
              <a:gd name="T20" fmla="*/ 143 w 857"/>
              <a:gd name="T21" fmla="*/ 616 h 895"/>
              <a:gd name="T22" fmla="*/ 179 w 857"/>
              <a:gd name="T23" fmla="*/ 679 h 895"/>
              <a:gd name="T24" fmla="*/ 149 w 857"/>
              <a:gd name="T25" fmla="*/ 751 h 895"/>
              <a:gd name="T26" fmla="*/ 221 w 857"/>
              <a:gd name="T27" fmla="*/ 790 h 895"/>
              <a:gd name="T28" fmla="*/ 254 w 857"/>
              <a:gd name="T29" fmla="*/ 823 h 895"/>
              <a:gd name="T30" fmla="*/ 242 w 857"/>
              <a:gd name="T31" fmla="*/ 820 h 895"/>
              <a:gd name="T32" fmla="*/ 317 w 857"/>
              <a:gd name="T33" fmla="*/ 835 h 895"/>
              <a:gd name="T34" fmla="*/ 395 w 857"/>
              <a:gd name="T35" fmla="*/ 799 h 895"/>
              <a:gd name="T36" fmla="*/ 458 w 857"/>
              <a:gd name="T37" fmla="*/ 754 h 895"/>
              <a:gd name="T38" fmla="*/ 476 w 857"/>
              <a:gd name="T39" fmla="*/ 721 h 895"/>
              <a:gd name="T40" fmla="*/ 551 w 857"/>
              <a:gd name="T41" fmla="*/ 748 h 895"/>
              <a:gd name="T42" fmla="*/ 605 w 857"/>
              <a:gd name="T43" fmla="*/ 727 h 895"/>
              <a:gd name="T44" fmla="*/ 650 w 857"/>
              <a:gd name="T45" fmla="*/ 715 h 895"/>
              <a:gd name="T46" fmla="*/ 746 w 857"/>
              <a:gd name="T47" fmla="*/ 667 h 895"/>
              <a:gd name="T48" fmla="*/ 803 w 857"/>
              <a:gd name="T49" fmla="*/ 661 h 895"/>
              <a:gd name="T50" fmla="*/ 848 w 857"/>
              <a:gd name="T51" fmla="*/ 628 h 895"/>
              <a:gd name="T52" fmla="*/ 758 w 857"/>
              <a:gd name="T53" fmla="*/ 574 h 895"/>
              <a:gd name="T54" fmla="*/ 707 w 857"/>
              <a:gd name="T55" fmla="*/ 448 h 895"/>
              <a:gd name="T56" fmla="*/ 707 w 857"/>
              <a:gd name="T57" fmla="*/ 343 h 895"/>
              <a:gd name="T58" fmla="*/ 617 w 857"/>
              <a:gd name="T59" fmla="*/ 277 h 895"/>
              <a:gd name="T60" fmla="*/ 737 w 857"/>
              <a:gd name="T61" fmla="*/ 202 h 895"/>
              <a:gd name="T62" fmla="*/ 779 w 857"/>
              <a:gd name="T63" fmla="*/ 154 h 895"/>
              <a:gd name="T64" fmla="*/ 659 w 857"/>
              <a:gd name="T65" fmla="*/ 70 h 895"/>
              <a:gd name="T66" fmla="*/ 626 w 857"/>
              <a:gd name="T67" fmla="*/ 97 h 895"/>
              <a:gd name="T68" fmla="*/ 566 w 857"/>
              <a:gd name="T69" fmla="*/ 175 h 895"/>
              <a:gd name="T70" fmla="*/ 545 w 857"/>
              <a:gd name="T71" fmla="*/ 268 h 895"/>
              <a:gd name="T72" fmla="*/ 449 w 857"/>
              <a:gd name="T73" fmla="*/ 331 h 895"/>
              <a:gd name="T74" fmla="*/ 407 w 857"/>
              <a:gd name="T75" fmla="*/ 253 h 895"/>
              <a:gd name="T76" fmla="*/ 347 w 857"/>
              <a:gd name="T77" fmla="*/ 190 h 895"/>
              <a:gd name="T78" fmla="*/ 332 w 857"/>
              <a:gd name="T79" fmla="*/ 127 h 895"/>
              <a:gd name="T80" fmla="*/ 287 w 857"/>
              <a:gd name="T81" fmla="*/ 28 h 895"/>
              <a:gd name="T82" fmla="*/ 233 w 857"/>
              <a:gd name="T83" fmla="*/ 31 h 895"/>
              <a:gd name="T84" fmla="*/ 215 w 857"/>
              <a:gd name="T85" fmla="*/ 55 h 895"/>
              <a:gd name="T86" fmla="*/ 155 w 857"/>
              <a:gd name="T87" fmla="*/ 46 h 895"/>
              <a:gd name="T88" fmla="*/ 107 w 857"/>
              <a:gd name="T89" fmla="*/ 85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7" h="895">
                <a:moveTo>
                  <a:pt x="104" y="58"/>
                </a:moveTo>
                <a:cubicBezTo>
                  <a:pt x="108" y="80"/>
                  <a:pt x="103" y="103"/>
                  <a:pt x="110" y="124"/>
                </a:cubicBezTo>
                <a:cubicBezTo>
                  <a:pt x="113" y="134"/>
                  <a:pt x="137" y="142"/>
                  <a:pt x="137" y="142"/>
                </a:cubicBezTo>
                <a:cubicBezTo>
                  <a:pt x="144" y="122"/>
                  <a:pt x="150" y="140"/>
                  <a:pt x="152" y="151"/>
                </a:cubicBezTo>
                <a:cubicBezTo>
                  <a:pt x="151" y="179"/>
                  <a:pt x="166" y="256"/>
                  <a:pt x="140" y="295"/>
                </a:cubicBezTo>
                <a:cubicBezTo>
                  <a:pt x="143" y="311"/>
                  <a:pt x="142" y="328"/>
                  <a:pt x="125" y="334"/>
                </a:cubicBezTo>
                <a:cubicBezTo>
                  <a:pt x="117" y="345"/>
                  <a:pt x="110" y="355"/>
                  <a:pt x="104" y="367"/>
                </a:cubicBezTo>
                <a:cubicBezTo>
                  <a:pt x="93" y="364"/>
                  <a:pt x="89" y="360"/>
                  <a:pt x="80" y="373"/>
                </a:cubicBezTo>
                <a:cubicBezTo>
                  <a:pt x="76" y="378"/>
                  <a:pt x="80" y="389"/>
                  <a:pt x="74" y="391"/>
                </a:cubicBezTo>
                <a:cubicBezTo>
                  <a:pt x="58" y="396"/>
                  <a:pt x="68" y="393"/>
                  <a:pt x="44" y="400"/>
                </a:cubicBezTo>
                <a:cubicBezTo>
                  <a:pt x="41" y="416"/>
                  <a:pt x="39" y="445"/>
                  <a:pt x="35" y="457"/>
                </a:cubicBezTo>
                <a:cubicBezTo>
                  <a:pt x="33" y="464"/>
                  <a:pt x="23" y="466"/>
                  <a:pt x="17" y="472"/>
                </a:cubicBezTo>
                <a:cubicBezTo>
                  <a:pt x="34" y="497"/>
                  <a:pt x="29" y="517"/>
                  <a:pt x="8" y="538"/>
                </a:cubicBezTo>
                <a:cubicBezTo>
                  <a:pt x="0" y="562"/>
                  <a:pt x="18" y="556"/>
                  <a:pt x="35" y="550"/>
                </a:cubicBezTo>
                <a:cubicBezTo>
                  <a:pt x="48" y="537"/>
                  <a:pt x="62" y="535"/>
                  <a:pt x="80" y="532"/>
                </a:cubicBezTo>
                <a:cubicBezTo>
                  <a:pt x="93" y="533"/>
                  <a:pt x="106" y="535"/>
                  <a:pt x="119" y="535"/>
                </a:cubicBezTo>
                <a:cubicBezTo>
                  <a:pt x="125" y="535"/>
                  <a:pt x="131" y="530"/>
                  <a:pt x="137" y="532"/>
                </a:cubicBezTo>
                <a:cubicBezTo>
                  <a:pt x="140" y="533"/>
                  <a:pt x="139" y="538"/>
                  <a:pt x="140" y="541"/>
                </a:cubicBezTo>
                <a:cubicBezTo>
                  <a:pt x="132" y="542"/>
                  <a:pt x="121" y="537"/>
                  <a:pt x="116" y="544"/>
                </a:cubicBezTo>
                <a:cubicBezTo>
                  <a:pt x="105" y="560"/>
                  <a:pt x="122" y="579"/>
                  <a:pt x="134" y="583"/>
                </a:cubicBezTo>
                <a:cubicBezTo>
                  <a:pt x="124" y="589"/>
                  <a:pt x="115" y="594"/>
                  <a:pt x="104" y="598"/>
                </a:cubicBezTo>
                <a:cubicBezTo>
                  <a:pt x="113" y="616"/>
                  <a:pt x="123" y="613"/>
                  <a:pt x="143" y="616"/>
                </a:cubicBezTo>
                <a:cubicBezTo>
                  <a:pt x="148" y="659"/>
                  <a:pt x="147" y="654"/>
                  <a:pt x="191" y="658"/>
                </a:cubicBezTo>
                <a:cubicBezTo>
                  <a:pt x="182" y="686"/>
                  <a:pt x="197" y="643"/>
                  <a:pt x="179" y="679"/>
                </a:cubicBezTo>
                <a:cubicBezTo>
                  <a:pt x="171" y="695"/>
                  <a:pt x="172" y="715"/>
                  <a:pt x="164" y="730"/>
                </a:cubicBezTo>
                <a:cubicBezTo>
                  <a:pt x="164" y="731"/>
                  <a:pt x="150" y="750"/>
                  <a:pt x="149" y="751"/>
                </a:cubicBezTo>
                <a:cubicBezTo>
                  <a:pt x="157" y="775"/>
                  <a:pt x="185" y="754"/>
                  <a:pt x="203" y="772"/>
                </a:cubicBezTo>
                <a:cubicBezTo>
                  <a:pt x="207" y="788"/>
                  <a:pt x="203" y="794"/>
                  <a:pt x="221" y="790"/>
                </a:cubicBezTo>
                <a:cubicBezTo>
                  <a:pt x="230" y="804"/>
                  <a:pt x="222" y="820"/>
                  <a:pt x="239" y="826"/>
                </a:cubicBezTo>
                <a:cubicBezTo>
                  <a:pt x="244" y="825"/>
                  <a:pt x="250" y="827"/>
                  <a:pt x="254" y="823"/>
                </a:cubicBezTo>
                <a:cubicBezTo>
                  <a:pt x="256" y="821"/>
                  <a:pt x="254" y="815"/>
                  <a:pt x="251" y="814"/>
                </a:cubicBezTo>
                <a:cubicBezTo>
                  <a:pt x="248" y="813"/>
                  <a:pt x="245" y="818"/>
                  <a:pt x="242" y="820"/>
                </a:cubicBezTo>
                <a:cubicBezTo>
                  <a:pt x="224" y="874"/>
                  <a:pt x="240" y="862"/>
                  <a:pt x="281" y="859"/>
                </a:cubicBezTo>
                <a:cubicBezTo>
                  <a:pt x="292" y="852"/>
                  <a:pt x="305" y="839"/>
                  <a:pt x="317" y="835"/>
                </a:cubicBezTo>
                <a:cubicBezTo>
                  <a:pt x="369" y="841"/>
                  <a:pt x="337" y="848"/>
                  <a:pt x="353" y="895"/>
                </a:cubicBezTo>
                <a:cubicBezTo>
                  <a:pt x="420" y="890"/>
                  <a:pt x="416" y="881"/>
                  <a:pt x="395" y="799"/>
                </a:cubicBezTo>
                <a:cubicBezTo>
                  <a:pt x="400" y="709"/>
                  <a:pt x="391" y="747"/>
                  <a:pt x="431" y="757"/>
                </a:cubicBezTo>
                <a:cubicBezTo>
                  <a:pt x="440" y="756"/>
                  <a:pt x="451" y="759"/>
                  <a:pt x="458" y="754"/>
                </a:cubicBezTo>
                <a:cubicBezTo>
                  <a:pt x="463" y="751"/>
                  <a:pt x="459" y="742"/>
                  <a:pt x="461" y="736"/>
                </a:cubicBezTo>
                <a:cubicBezTo>
                  <a:pt x="464" y="727"/>
                  <a:pt x="469" y="726"/>
                  <a:pt x="476" y="721"/>
                </a:cubicBezTo>
                <a:cubicBezTo>
                  <a:pt x="517" y="726"/>
                  <a:pt x="503" y="732"/>
                  <a:pt x="521" y="760"/>
                </a:cubicBezTo>
                <a:cubicBezTo>
                  <a:pt x="533" y="757"/>
                  <a:pt x="541" y="755"/>
                  <a:pt x="551" y="748"/>
                </a:cubicBezTo>
                <a:cubicBezTo>
                  <a:pt x="559" y="736"/>
                  <a:pt x="569" y="723"/>
                  <a:pt x="581" y="715"/>
                </a:cubicBezTo>
                <a:cubicBezTo>
                  <a:pt x="590" y="729"/>
                  <a:pt x="591" y="718"/>
                  <a:pt x="605" y="727"/>
                </a:cubicBezTo>
                <a:cubicBezTo>
                  <a:pt x="612" y="738"/>
                  <a:pt x="619" y="744"/>
                  <a:pt x="632" y="748"/>
                </a:cubicBezTo>
                <a:cubicBezTo>
                  <a:pt x="649" y="742"/>
                  <a:pt x="647" y="733"/>
                  <a:pt x="650" y="715"/>
                </a:cubicBezTo>
                <a:cubicBezTo>
                  <a:pt x="679" y="734"/>
                  <a:pt x="700" y="713"/>
                  <a:pt x="719" y="694"/>
                </a:cubicBezTo>
                <a:cubicBezTo>
                  <a:pt x="723" y="683"/>
                  <a:pt x="736" y="674"/>
                  <a:pt x="746" y="667"/>
                </a:cubicBezTo>
                <a:cubicBezTo>
                  <a:pt x="756" y="652"/>
                  <a:pt x="767" y="659"/>
                  <a:pt x="782" y="664"/>
                </a:cubicBezTo>
                <a:cubicBezTo>
                  <a:pt x="789" y="663"/>
                  <a:pt x="796" y="663"/>
                  <a:pt x="803" y="661"/>
                </a:cubicBezTo>
                <a:cubicBezTo>
                  <a:pt x="817" y="657"/>
                  <a:pt x="811" y="647"/>
                  <a:pt x="824" y="643"/>
                </a:cubicBezTo>
                <a:cubicBezTo>
                  <a:pt x="843" y="647"/>
                  <a:pt x="842" y="645"/>
                  <a:pt x="848" y="628"/>
                </a:cubicBezTo>
                <a:cubicBezTo>
                  <a:pt x="847" y="612"/>
                  <a:pt x="857" y="590"/>
                  <a:pt x="845" y="580"/>
                </a:cubicBezTo>
                <a:cubicBezTo>
                  <a:pt x="823" y="561"/>
                  <a:pt x="787" y="577"/>
                  <a:pt x="758" y="574"/>
                </a:cubicBezTo>
                <a:cubicBezTo>
                  <a:pt x="751" y="545"/>
                  <a:pt x="719" y="541"/>
                  <a:pt x="695" y="529"/>
                </a:cubicBezTo>
                <a:cubicBezTo>
                  <a:pt x="699" y="454"/>
                  <a:pt x="694" y="486"/>
                  <a:pt x="707" y="448"/>
                </a:cubicBezTo>
                <a:cubicBezTo>
                  <a:pt x="703" y="377"/>
                  <a:pt x="709" y="414"/>
                  <a:pt x="686" y="379"/>
                </a:cubicBezTo>
                <a:cubicBezTo>
                  <a:pt x="690" y="363"/>
                  <a:pt x="693" y="353"/>
                  <a:pt x="707" y="343"/>
                </a:cubicBezTo>
                <a:cubicBezTo>
                  <a:pt x="726" y="287"/>
                  <a:pt x="660" y="288"/>
                  <a:pt x="626" y="286"/>
                </a:cubicBezTo>
                <a:cubicBezTo>
                  <a:pt x="623" y="283"/>
                  <a:pt x="617" y="281"/>
                  <a:pt x="617" y="277"/>
                </a:cubicBezTo>
                <a:cubicBezTo>
                  <a:pt x="615" y="258"/>
                  <a:pt x="610" y="230"/>
                  <a:pt x="626" y="220"/>
                </a:cubicBezTo>
                <a:cubicBezTo>
                  <a:pt x="654" y="202"/>
                  <a:pt x="710" y="203"/>
                  <a:pt x="737" y="202"/>
                </a:cubicBezTo>
                <a:cubicBezTo>
                  <a:pt x="751" y="198"/>
                  <a:pt x="757" y="194"/>
                  <a:pt x="767" y="184"/>
                </a:cubicBezTo>
                <a:cubicBezTo>
                  <a:pt x="771" y="173"/>
                  <a:pt x="776" y="165"/>
                  <a:pt x="779" y="154"/>
                </a:cubicBezTo>
                <a:cubicBezTo>
                  <a:pt x="770" y="88"/>
                  <a:pt x="711" y="168"/>
                  <a:pt x="695" y="121"/>
                </a:cubicBezTo>
                <a:cubicBezTo>
                  <a:pt x="706" y="87"/>
                  <a:pt x="680" y="84"/>
                  <a:pt x="659" y="70"/>
                </a:cubicBezTo>
                <a:cubicBezTo>
                  <a:pt x="650" y="71"/>
                  <a:pt x="639" y="67"/>
                  <a:pt x="632" y="73"/>
                </a:cubicBezTo>
                <a:cubicBezTo>
                  <a:pt x="626" y="78"/>
                  <a:pt x="630" y="90"/>
                  <a:pt x="626" y="97"/>
                </a:cubicBezTo>
                <a:cubicBezTo>
                  <a:pt x="621" y="106"/>
                  <a:pt x="611" y="110"/>
                  <a:pt x="605" y="118"/>
                </a:cubicBezTo>
                <a:cubicBezTo>
                  <a:pt x="591" y="137"/>
                  <a:pt x="586" y="161"/>
                  <a:pt x="566" y="175"/>
                </a:cubicBezTo>
                <a:cubicBezTo>
                  <a:pt x="563" y="195"/>
                  <a:pt x="553" y="206"/>
                  <a:pt x="539" y="220"/>
                </a:cubicBezTo>
                <a:cubicBezTo>
                  <a:pt x="533" y="237"/>
                  <a:pt x="541" y="252"/>
                  <a:pt x="545" y="268"/>
                </a:cubicBezTo>
                <a:cubicBezTo>
                  <a:pt x="540" y="342"/>
                  <a:pt x="553" y="308"/>
                  <a:pt x="497" y="316"/>
                </a:cubicBezTo>
                <a:cubicBezTo>
                  <a:pt x="481" y="332"/>
                  <a:pt x="474" y="328"/>
                  <a:pt x="449" y="331"/>
                </a:cubicBezTo>
                <a:cubicBezTo>
                  <a:pt x="429" y="327"/>
                  <a:pt x="429" y="324"/>
                  <a:pt x="425" y="304"/>
                </a:cubicBezTo>
                <a:cubicBezTo>
                  <a:pt x="422" y="267"/>
                  <a:pt x="423" y="276"/>
                  <a:pt x="407" y="253"/>
                </a:cubicBezTo>
                <a:cubicBezTo>
                  <a:pt x="403" y="237"/>
                  <a:pt x="401" y="226"/>
                  <a:pt x="389" y="214"/>
                </a:cubicBezTo>
                <a:cubicBezTo>
                  <a:pt x="380" y="187"/>
                  <a:pt x="377" y="194"/>
                  <a:pt x="347" y="190"/>
                </a:cubicBezTo>
                <a:cubicBezTo>
                  <a:pt x="350" y="176"/>
                  <a:pt x="351" y="168"/>
                  <a:pt x="359" y="157"/>
                </a:cubicBezTo>
                <a:cubicBezTo>
                  <a:pt x="349" y="117"/>
                  <a:pt x="362" y="142"/>
                  <a:pt x="332" y="127"/>
                </a:cubicBezTo>
                <a:cubicBezTo>
                  <a:pt x="309" y="115"/>
                  <a:pt x="337" y="126"/>
                  <a:pt x="314" y="118"/>
                </a:cubicBezTo>
                <a:cubicBezTo>
                  <a:pt x="290" y="94"/>
                  <a:pt x="297" y="59"/>
                  <a:pt x="287" y="28"/>
                </a:cubicBezTo>
                <a:cubicBezTo>
                  <a:pt x="284" y="19"/>
                  <a:pt x="268" y="21"/>
                  <a:pt x="260" y="16"/>
                </a:cubicBezTo>
                <a:cubicBezTo>
                  <a:pt x="246" y="19"/>
                  <a:pt x="238" y="17"/>
                  <a:pt x="233" y="31"/>
                </a:cubicBezTo>
                <a:cubicBezTo>
                  <a:pt x="232" y="40"/>
                  <a:pt x="235" y="51"/>
                  <a:pt x="230" y="58"/>
                </a:cubicBezTo>
                <a:cubicBezTo>
                  <a:pt x="227" y="62"/>
                  <a:pt x="218" y="59"/>
                  <a:pt x="215" y="55"/>
                </a:cubicBezTo>
                <a:cubicBezTo>
                  <a:pt x="205" y="43"/>
                  <a:pt x="211" y="23"/>
                  <a:pt x="209" y="7"/>
                </a:cubicBezTo>
                <a:cubicBezTo>
                  <a:pt x="125" y="13"/>
                  <a:pt x="201" y="0"/>
                  <a:pt x="155" y="46"/>
                </a:cubicBezTo>
                <a:cubicBezTo>
                  <a:pt x="152" y="55"/>
                  <a:pt x="157" y="69"/>
                  <a:pt x="149" y="73"/>
                </a:cubicBezTo>
                <a:cubicBezTo>
                  <a:pt x="104" y="94"/>
                  <a:pt x="107" y="58"/>
                  <a:pt x="107" y="85"/>
                </a:cubicBezTo>
              </a:path>
            </a:pathLst>
          </a:custGeom>
          <a:blipFill dpi="0" rotWithShape="0">
            <a:blip r:embed="rId9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9" name="任意多边形 22548" descr="新闻纸">
            <a:extLst>
              <a:ext uri="{FF2B5EF4-FFF2-40B4-BE49-F238E27FC236}">
                <a16:creationId xmlns:a16="http://schemas.microsoft.com/office/drawing/2014/main" id="{D07ED84B-7F7A-4254-B751-80AF4B5EB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5105400"/>
            <a:ext cx="1173163" cy="890588"/>
          </a:xfrm>
          <a:custGeom>
            <a:avLst/>
            <a:gdLst>
              <a:gd name="T0" fmla="*/ 136 w 739"/>
              <a:gd name="T1" fmla="*/ 378 h 561"/>
              <a:gd name="T2" fmla="*/ 220 w 739"/>
              <a:gd name="T3" fmla="*/ 408 h 561"/>
              <a:gd name="T4" fmla="*/ 193 w 739"/>
              <a:gd name="T5" fmla="*/ 441 h 561"/>
              <a:gd name="T6" fmla="*/ 238 w 739"/>
              <a:gd name="T7" fmla="*/ 495 h 561"/>
              <a:gd name="T8" fmla="*/ 283 w 739"/>
              <a:gd name="T9" fmla="*/ 519 h 561"/>
              <a:gd name="T10" fmla="*/ 367 w 739"/>
              <a:gd name="T11" fmla="*/ 540 h 561"/>
              <a:gd name="T12" fmla="*/ 424 w 739"/>
              <a:gd name="T13" fmla="*/ 522 h 561"/>
              <a:gd name="T14" fmla="*/ 439 w 739"/>
              <a:gd name="T15" fmla="*/ 534 h 561"/>
              <a:gd name="T16" fmla="*/ 493 w 739"/>
              <a:gd name="T17" fmla="*/ 543 h 561"/>
              <a:gd name="T18" fmla="*/ 535 w 739"/>
              <a:gd name="T19" fmla="*/ 510 h 561"/>
              <a:gd name="T20" fmla="*/ 577 w 739"/>
              <a:gd name="T21" fmla="*/ 474 h 561"/>
              <a:gd name="T22" fmla="*/ 604 w 739"/>
              <a:gd name="T23" fmla="*/ 462 h 561"/>
              <a:gd name="T24" fmla="*/ 640 w 739"/>
              <a:gd name="T25" fmla="*/ 411 h 561"/>
              <a:gd name="T26" fmla="*/ 715 w 739"/>
              <a:gd name="T27" fmla="*/ 282 h 561"/>
              <a:gd name="T28" fmla="*/ 709 w 739"/>
              <a:gd name="T29" fmla="*/ 180 h 561"/>
              <a:gd name="T30" fmla="*/ 643 w 739"/>
              <a:gd name="T31" fmla="*/ 138 h 561"/>
              <a:gd name="T32" fmla="*/ 676 w 739"/>
              <a:gd name="T33" fmla="*/ 78 h 561"/>
              <a:gd name="T34" fmla="*/ 649 w 739"/>
              <a:gd name="T35" fmla="*/ 27 h 561"/>
              <a:gd name="T36" fmla="*/ 634 w 739"/>
              <a:gd name="T37" fmla="*/ 6 h 561"/>
              <a:gd name="T38" fmla="*/ 553 w 739"/>
              <a:gd name="T39" fmla="*/ 36 h 561"/>
              <a:gd name="T40" fmla="*/ 508 w 739"/>
              <a:gd name="T41" fmla="*/ 42 h 561"/>
              <a:gd name="T42" fmla="*/ 469 w 739"/>
              <a:gd name="T43" fmla="*/ 51 h 561"/>
              <a:gd name="T44" fmla="*/ 427 w 739"/>
              <a:gd name="T45" fmla="*/ 90 h 561"/>
              <a:gd name="T46" fmla="*/ 403 w 739"/>
              <a:gd name="T47" fmla="*/ 123 h 561"/>
              <a:gd name="T48" fmla="*/ 343 w 739"/>
              <a:gd name="T49" fmla="*/ 123 h 561"/>
              <a:gd name="T50" fmla="*/ 280 w 739"/>
              <a:gd name="T51" fmla="*/ 90 h 561"/>
              <a:gd name="T52" fmla="*/ 250 w 739"/>
              <a:gd name="T53" fmla="*/ 105 h 561"/>
              <a:gd name="T54" fmla="*/ 229 w 739"/>
              <a:gd name="T55" fmla="*/ 126 h 561"/>
              <a:gd name="T56" fmla="*/ 169 w 739"/>
              <a:gd name="T57" fmla="*/ 147 h 561"/>
              <a:gd name="T58" fmla="*/ 124 w 739"/>
              <a:gd name="T59" fmla="*/ 171 h 561"/>
              <a:gd name="T60" fmla="*/ 79 w 739"/>
              <a:gd name="T61" fmla="*/ 153 h 561"/>
              <a:gd name="T62" fmla="*/ 7 w 739"/>
              <a:gd name="T63" fmla="*/ 207 h 561"/>
              <a:gd name="T64" fmla="*/ 55 w 739"/>
              <a:gd name="T65" fmla="*/ 237 h 561"/>
              <a:gd name="T66" fmla="*/ 157 w 739"/>
              <a:gd name="T67" fmla="*/ 252 h 561"/>
              <a:gd name="T68" fmla="*/ 85 w 739"/>
              <a:gd name="T69" fmla="*/ 333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9" h="561">
                <a:moveTo>
                  <a:pt x="94" y="330"/>
                </a:moveTo>
                <a:cubicBezTo>
                  <a:pt x="100" y="348"/>
                  <a:pt x="120" y="368"/>
                  <a:pt x="136" y="378"/>
                </a:cubicBezTo>
                <a:cubicBezTo>
                  <a:pt x="164" y="359"/>
                  <a:pt x="168" y="381"/>
                  <a:pt x="187" y="387"/>
                </a:cubicBezTo>
                <a:cubicBezTo>
                  <a:pt x="211" y="382"/>
                  <a:pt x="209" y="391"/>
                  <a:pt x="220" y="408"/>
                </a:cubicBezTo>
                <a:cubicBezTo>
                  <a:pt x="219" y="415"/>
                  <a:pt x="222" y="424"/>
                  <a:pt x="217" y="429"/>
                </a:cubicBezTo>
                <a:cubicBezTo>
                  <a:pt x="183" y="463"/>
                  <a:pt x="203" y="411"/>
                  <a:pt x="193" y="441"/>
                </a:cubicBezTo>
                <a:cubicBezTo>
                  <a:pt x="195" y="447"/>
                  <a:pt x="212" y="488"/>
                  <a:pt x="214" y="489"/>
                </a:cubicBezTo>
                <a:cubicBezTo>
                  <a:pt x="221" y="493"/>
                  <a:pt x="238" y="495"/>
                  <a:pt x="238" y="495"/>
                </a:cubicBezTo>
                <a:cubicBezTo>
                  <a:pt x="242" y="501"/>
                  <a:pt x="241" y="510"/>
                  <a:pt x="247" y="513"/>
                </a:cubicBezTo>
                <a:cubicBezTo>
                  <a:pt x="258" y="518"/>
                  <a:pt x="271" y="516"/>
                  <a:pt x="283" y="519"/>
                </a:cubicBezTo>
                <a:cubicBezTo>
                  <a:pt x="311" y="538"/>
                  <a:pt x="294" y="530"/>
                  <a:pt x="337" y="534"/>
                </a:cubicBezTo>
                <a:cubicBezTo>
                  <a:pt x="349" y="542"/>
                  <a:pt x="352" y="544"/>
                  <a:pt x="367" y="540"/>
                </a:cubicBezTo>
                <a:cubicBezTo>
                  <a:pt x="374" y="529"/>
                  <a:pt x="383" y="527"/>
                  <a:pt x="394" y="519"/>
                </a:cubicBezTo>
                <a:cubicBezTo>
                  <a:pt x="405" y="496"/>
                  <a:pt x="411" y="507"/>
                  <a:pt x="424" y="522"/>
                </a:cubicBezTo>
                <a:cubicBezTo>
                  <a:pt x="426" y="525"/>
                  <a:pt x="427" y="529"/>
                  <a:pt x="430" y="531"/>
                </a:cubicBezTo>
                <a:cubicBezTo>
                  <a:pt x="432" y="533"/>
                  <a:pt x="436" y="533"/>
                  <a:pt x="439" y="534"/>
                </a:cubicBezTo>
                <a:cubicBezTo>
                  <a:pt x="448" y="543"/>
                  <a:pt x="459" y="548"/>
                  <a:pt x="463" y="561"/>
                </a:cubicBezTo>
                <a:cubicBezTo>
                  <a:pt x="479" y="557"/>
                  <a:pt x="480" y="551"/>
                  <a:pt x="493" y="543"/>
                </a:cubicBezTo>
                <a:cubicBezTo>
                  <a:pt x="499" y="539"/>
                  <a:pt x="521" y="537"/>
                  <a:pt x="523" y="537"/>
                </a:cubicBezTo>
                <a:cubicBezTo>
                  <a:pt x="528" y="529"/>
                  <a:pt x="526" y="513"/>
                  <a:pt x="535" y="510"/>
                </a:cubicBezTo>
                <a:cubicBezTo>
                  <a:pt x="560" y="502"/>
                  <a:pt x="547" y="505"/>
                  <a:pt x="574" y="501"/>
                </a:cubicBezTo>
                <a:cubicBezTo>
                  <a:pt x="575" y="492"/>
                  <a:pt x="571" y="481"/>
                  <a:pt x="577" y="474"/>
                </a:cubicBezTo>
                <a:cubicBezTo>
                  <a:pt x="581" y="468"/>
                  <a:pt x="592" y="474"/>
                  <a:pt x="598" y="471"/>
                </a:cubicBezTo>
                <a:cubicBezTo>
                  <a:pt x="601" y="470"/>
                  <a:pt x="602" y="465"/>
                  <a:pt x="604" y="462"/>
                </a:cubicBezTo>
                <a:cubicBezTo>
                  <a:pt x="605" y="448"/>
                  <a:pt x="603" y="434"/>
                  <a:pt x="607" y="420"/>
                </a:cubicBezTo>
                <a:cubicBezTo>
                  <a:pt x="610" y="409"/>
                  <a:pt x="640" y="411"/>
                  <a:pt x="640" y="411"/>
                </a:cubicBezTo>
                <a:cubicBezTo>
                  <a:pt x="653" y="402"/>
                  <a:pt x="663" y="390"/>
                  <a:pt x="676" y="381"/>
                </a:cubicBezTo>
                <a:cubicBezTo>
                  <a:pt x="690" y="325"/>
                  <a:pt x="655" y="289"/>
                  <a:pt x="715" y="282"/>
                </a:cubicBezTo>
                <a:cubicBezTo>
                  <a:pt x="720" y="274"/>
                  <a:pt x="727" y="255"/>
                  <a:pt x="727" y="255"/>
                </a:cubicBezTo>
                <a:cubicBezTo>
                  <a:pt x="730" y="225"/>
                  <a:pt x="739" y="200"/>
                  <a:pt x="709" y="180"/>
                </a:cubicBezTo>
                <a:cubicBezTo>
                  <a:pt x="689" y="183"/>
                  <a:pt x="680" y="188"/>
                  <a:pt x="673" y="168"/>
                </a:cubicBezTo>
                <a:cubicBezTo>
                  <a:pt x="670" y="137"/>
                  <a:pt x="672" y="133"/>
                  <a:pt x="643" y="138"/>
                </a:cubicBezTo>
                <a:cubicBezTo>
                  <a:pt x="636" y="159"/>
                  <a:pt x="626" y="131"/>
                  <a:pt x="649" y="123"/>
                </a:cubicBezTo>
                <a:cubicBezTo>
                  <a:pt x="665" y="107"/>
                  <a:pt x="653" y="86"/>
                  <a:pt x="676" y="78"/>
                </a:cubicBezTo>
                <a:cubicBezTo>
                  <a:pt x="673" y="38"/>
                  <a:pt x="681" y="43"/>
                  <a:pt x="652" y="36"/>
                </a:cubicBezTo>
                <a:cubicBezTo>
                  <a:pt x="651" y="33"/>
                  <a:pt x="649" y="30"/>
                  <a:pt x="649" y="27"/>
                </a:cubicBezTo>
                <a:cubicBezTo>
                  <a:pt x="649" y="24"/>
                  <a:pt x="654" y="21"/>
                  <a:pt x="652" y="18"/>
                </a:cubicBezTo>
                <a:cubicBezTo>
                  <a:pt x="648" y="12"/>
                  <a:pt x="641" y="8"/>
                  <a:pt x="634" y="6"/>
                </a:cubicBezTo>
                <a:cubicBezTo>
                  <a:pt x="628" y="4"/>
                  <a:pt x="616" y="0"/>
                  <a:pt x="616" y="0"/>
                </a:cubicBezTo>
                <a:cubicBezTo>
                  <a:pt x="589" y="5"/>
                  <a:pt x="578" y="30"/>
                  <a:pt x="553" y="36"/>
                </a:cubicBezTo>
                <a:cubicBezTo>
                  <a:pt x="540" y="28"/>
                  <a:pt x="531" y="27"/>
                  <a:pt x="523" y="15"/>
                </a:cubicBezTo>
                <a:cubicBezTo>
                  <a:pt x="491" y="23"/>
                  <a:pt x="535" y="8"/>
                  <a:pt x="508" y="42"/>
                </a:cubicBezTo>
                <a:cubicBezTo>
                  <a:pt x="503" y="48"/>
                  <a:pt x="497" y="32"/>
                  <a:pt x="490" y="30"/>
                </a:cubicBezTo>
                <a:cubicBezTo>
                  <a:pt x="478" y="34"/>
                  <a:pt x="478" y="42"/>
                  <a:pt x="469" y="51"/>
                </a:cubicBezTo>
                <a:cubicBezTo>
                  <a:pt x="464" y="66"/>
                  <a:pt x="457" y="67"/>
                  <a:pt x="442" y="63"/>
                </a:cubicBezTo>
                <a:cubicBezTo>
                  <a:pt x="429" y="76"/>
                  <a:pt x="434" y="68"/>
                  <a:pt x="427" y="90"/>
                </a:cubicBezTo>
                <a:cubicBezTo>
                  <a:pt x="426" y="93"/>
                  <a:pt x="424" y="99"/>
                  <a:pt x="424" y="99"/>
                </a:cubicBezTo>
                <a:cubicBezTo>
                  <a:pt x="401" y="84"/>
                  <a:pt x="406" y="87"/>
                  <a:pt x="403" y="123"/>
                </a:cubicBezTo>
                <a:cubicBezTo>
                  <a:pt x="397" y="104"/>
                  <a:pt x="396" y="98"/>
                  <a:pt x="376" y="93"/>
                </a:cubicBezTo>
                <a:cubicBezTo>
                  <a:pt x="370" y="111"/>
                  <a:pt x="362" y="119"/>
                  <a:pt x="343" y="123"/>
                </a:cubicBezTo>
                <a:cubicBezTo>
                  <a:pt x="328" y="122"/>
                  <a:pt x="311" y="125"/>
                  <a:pt x="298" y="117"/>
                </a:cubicBezTo>
                <a:cubicBezTo>
                  <a:pt x="288" y="110"/>
                  <a:pt x="287" y="96"/>
                  <a:pt x="280" y="90"/>
                </a:cubicBezTo>
                <a:cubicBezTo>
                  <a:pt x="274" y="85"/>
                  <a:pt x="266" y="86"/>
                  <a:pt x="259" y="84"/>
                </a:cubicBezTo>
                <a:cubicBezTo>
                  <a:pt x="255" y="90"/>
                  <a:pt x="254" y="99"/>
                  <a:pt x="250" y="105"/>
                </a:cubicBezTo>
                <a:cubicBezTo>
                  <a:pt x="247" y="109"/>
                  <a:pt x="242" y="110"/>
                  <a:pt x="238" y="114"/>
                </a:cubicBezTo>
                <a:cubicBezTo>
                  <a:pt x="234" y="118"/>
                  <a:pt x="232" y="122"/>
                  <a:pt x="229" y="126"/>
                </a:cubicBezTo>
                <a:cubicBezTo>
                  <a:pt x="225" y="132"/>
                  <a:pt x="224" y="144"/>
                  <a:pt x="217" y="144"/>
                </a:cubicBezTo>
                <a:cubicBezTo>
                  <a:pt x="201" y="145"/>
                  <a:pt x="185" y="146"/>
                  <a:pt x="169" y="147"/>
                </a:cubicBezTo>
                <a:cubicBezTo>
                  <a:pt x="164" y="165"/>
                  <a:pt x="170" y="157"/>
                  <a:pt x="151" y="162"/>
                </a:cubicBezTo>
                <a:cubicBezTo>
                  <a:pt x="142" y="164"/>
                  <a:pt x="124" y="171"/>
                  <a:pt x="124" y="171"/>
                </a:cubicBezTo>
                <a:cubicBezTo>
                  <a:pt x="119" y="170"/>
                  <a:pt x="103" y="169"/>
                  <a:pt x="97" y="165"/>
                </a:cubicBezTo>
                <a:cubicBezTo>
                  <a:pt x="91" y="161"/>
                  <a:pt x="79" y="153"/>
                  <a:pt x="79" y="153"/>
                </a:cubicBezTo>
                <a:cubicBezTo>
                  <a:pt x="42" y="157"/>
                  <a:pt x="41" y="170"/>
                  <a:pt x="4" y="174"/>
                </a:cubicBezTo>
                <a:cubicBezTo>
                  <a:pt x="5" y="185"/>
                  <a:pt x="0" y="198"/>
                  <a:pt x="7" y="207"/>
                </a:cubicBezTo>
                <a:cubicBezTo>
                  <a:pt x="12" y="213"/>
                  <a:pt x="23" y="207"/>
                  <a:pt x="31" y="210"/>
                </a:cubicBezTo>
                <a:cubicBezTo>
                  <a:pt x="42" y="214"/>
                  <a:pt x="45" y="231"/>
                  <a:pt x="55" y="237"/>
                </a:cubicBezTo>
                <a:cubicBezTo>
                  <a:pt x="72" y="246"/>
                  <a:pt x="93" y="242"/>
                  <a:pt x="112" y="243"/>
                </a:cubicBezTo>
                <a:cubicBezTo>
                  <a:pt x="139" y="252"/>
                  <a:pt x="124" y="248"/>
                  <a:pt x="157" y="252"/>
                </a:cubicBezTo>
                <a:cubicBezTo>
                  <a:pt x="167" y="282"/>
                  <a:pt x="172" y="309"/>
                  <a:pt x="139" y="315"/>
                </a:cubicBezTo>
                <a:cubicBezTo>
                  <a:pt x="121" y="333"/>
                  <a:pt x="113" y="330"/>
                  <a:pt x="85" y="333"/>
                </a:cubicBezTo>
                <a:cubicBezTo>
                  <a:pt x="89" y="346"/>
                  <a:pt x="87" y="345"/>
                  <a:pt x="94" y="330"/>
                </a:cubicBezTo>
                <a:close/>
              </a:path>
            </a:pathLst>
          </a:custGeom>
          <a:blipFill dpi="0" rotWithShape="0">
            <a:blip r:embed="rId10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0" name="任意多边形 22549">
            <a:extLst>
              <a:ext uri="{FF2B5EF4-FFF2-40B4-BE49-F238E27FC236}">
                <a16:creationId xmlns:a16="http://schemas.microsoft.com/office/drawing/2014/main" id="{B19F2360-1508-4FA7-A270-DAA0F7F78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75" y="5240338"/>
            <a:ext cx="1185863" cy="942975"/>
          </a:xfrm>
          <a:custGeom>
            <a:avLst/>
            <a:gdLst>
              <a:gd name="T0" fmla="*/ 29 w 747"/>
              <a:gd name="T1" fmla="*/ 506 h 594"/>
              <a:gd name="T2" fmla="*/ 98 w 747"/>
              <a:gd name="T3" fmla="*/ 590 h 594"/>
              <a:gd name="T4" fmla="*/ 74 w 747"/>
              <a:gd name="T5" fmla="*/ 536 h 594"/>
              <a:gd name="T6" fmla="*/ 173 w 747"/>
              <a:gd name="T7" fmla="*/ 467 h 594"/>
              <a:gd name="T8" fmla="*/ 275 w 747"/>
              <a:gd name="T9" fmla="*/ 425 h 594"/>
              <a:gd name="T10" fmla="*/ 320 w 747"/>
              <a:gd name="T11" fmla="*/ 419 h 594"/>
              <a:gd name="T12" fmla="*/ 347 w 747"/>
              <a:gd name="T13" fmla="*/ 404 h 594"/>
              <a:gd name="T14" fmla="*/ 389 w 747"/>
              <a:gd name="T15" fmla="*/ 380 h 594"/>
              <a:gd name="T16" fmla="*/ 410 w 747"/>
              <a:gd name="T17" fmla="*/ 308 h 594"/>
              <a:gd name="T18" fmla="*/ 458 w 747"/>
              <a:gd name="T19" fmla="*/ 350 h 594"/>
              <a:gd name="T20" fmla="*/ 530 w 747"/>
              <a:gd name="T21" fmla="*/ 311 h 594"/>
              <a:gd name="T22" fmla="*/ 644 w 747"/>
              <a:gd name="T23" fmla="*/ 302 h 594"/>
              <a:gd name="T24" fmla="*/ 701 w 747"/>
              <a:gd name="T25" fmla="*/ 275 h 594"/>
              <a:gd name="T26" fmla="*/ 740 w 747"/>
              <a:gd name="T27" fmla="*/ 218 h 594"/>
              <a:gd name="T28" fmla="*/ 731 w 747"/>
              <a:gd name="T29" fmla="*/ 152 h 594"/>
              <a:gd name="T30" fmla="*/ 641 w 747"/>
              <a:gd name="T31" fmla="*/ 65 h 594"/>
              <a:gd name="T32" fmla="*/ 605 w 747"/>
              <a:gd name="T33" fmla="*/ 92 h 594"/>
              <a:gd name="T34" fmla="*/ 548 w 747"/>
              <a:gd name="T35" fmla="*/ 101 h 594"/>
              <a:gd name="T36" fmla="*/ 476 w 747"/>
              <a:gd name="T37" fmla="*/ 74 h 594"/>
              <a:gd name="T38" fmla="*/ 455 w 747"/>
              <a:gd name="T39" fmla="*/ 14 h 594"/>
              <a:gd name="T40" fmla="*/ 419 w 747"/>
              <a:gd name="T41" fmla="*/ 11 h 594"/>
              <a:gd name="T42" fmla="*/ 341 w 747"/>
              <a:gd name="T43" fmla="*/ 11 h 594"/>
              <a:gd name="T44" fmla="*/ 299 w 747"/>
              <a:gd name="T45" fmla="*/ 59 h 594"/>
              <a:gd name="T46" fmla="*/ 266 w 747"/>
              <a:gd name="T47" fmla="*/ 41 h 594"/>
              <a:gd name="T48" fmla="*/ 242 w 747"/>
              <a:gd name="T49" fmla="*/ 149 h 594"/>
              <a:gd name="T50" fmla="*/ 203 w 747"/>
              <a:gd name="T51" fmla="*/ 224 h 594"/>
              <a:gd name="T52" fmla="*/ 131 w 747"/>
              <a:gd name="T53" fmla="*/ 350 h 594"/>
              <a:gd name="T54" fmla="*/ 152 w 747"/>
              <a:gd name="T55" fmla="*/ 326 h 594"/>
              <a:gd name="T56" fmla="*/ 179 w 747"/>
              <a:gd name="T57" fmla="*/ 317 h 594"/>
              <a:gd name="T58" fmla="*/ 167 w 747"/>
              <a:gd name="T59" fmla="*/ 311 h 594"/>
              <a:gd name="T60" fmla="*/ 158 w 747"/>
              <a:gd name="T61" fmla="*/ 326 h 594"/>
              <a:gd name="T62" fmla="*/ 125 w 747"/>
              <a:gd name="T63" fmla="*/ 353 h 594"/>
              <a:gd name="T64" fmla="*/ 23 w 747"/>
              <a:gd name="T65" fmla="*/ 494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47" h="594">
                <a:moveTo>
                  <a:pt x="32" y="455"/>
                </a:moveTo>
                <a:cubicBezTo>
                  <a:pt x="64" y="476"/>
                  <a:pt x="46" y="483"/>
                  <a:pt x="29" y="506"/>
                </a:cubicBezTo>
                <a:cubicBezTo>
                  <a:pt x="18" y="540"/>
                  <a:pt x="35" y="575"/>
                  <a:pt x="62" y="593"/>
                </a:cubicBezTo>
                <a:cubicBezTo>
                  <a:pt x="74" y="592"/>
                  <a:pt x="86" y="594"/>
                  <a:pt x="98" y="590"/>
                </a:cubicBezTo>
                <a:cubicBezTo>
                  <a:pt x="102" y="589"/>
                  <a:pt x="108" y="568"/>
                  <a:pt x="83" y="563"/>
                </a:cubicBezTo>
                <a:cubicBezTo>
                  <a:pt x="87" y="550"/>
                  <a:pt x="88" y="541"/>
                  <a:pt x="74" y="536"/>
                </a:cubicBezTo>
                <a:cubicBezTo>
                  <a:pt x="79" y="504"/>
                  <a:pt x="88" y="507"/>
                  <a:pt x="116" y="500"/>
                </a:cubicBezTo>
                <a:cubicBezTo>
                  <a:pt x="125" y="473"/>
                  <a:pt x="148" y="470"/>
                  <a:pt x="173" y="467"/>
                </a:cubicBezTo>
                <a:cubicBezTo>
                  <a:pt x="225" y="450"/>
                  <a:pt x="186" y="448"/>
                  <a:pt x="251" y="443"/>
                </a:cubicBezTo>
                <a:cubicBezTo>
                  <a:pt x="262" y="439"/>
                  <a:pt x="265" y="432"/>
                  <a:pt x="275" y="425"/>
                </a:cubicBezTo>
                <a:cubicBezTo>
                  <a:pt x="290" y="429"/>
                  <a:pt x="286" y="429"/>
                  <a:pt x="302" y="425"/>
                </a:cubicBezTo>
                <a:cubicBezTo>
                  <a:pt x="308" y="423"/>
                  <a:pt x="320" y="419"/>
                  <a:pt x="320" y="419"/>
                </a:cubicBezTo>
                <a:cubicBezTo>
                  <a:pt x="323" y="420"/>
                  <a:pt x="326" y="424"/>
                  <a:pt x="329" y="422"/>
                </a:cubicBezTo>
                <a:cubicBezTo>
                  <a:pt x="336" y="418"/>
                  <a:pt x="347" y="404"/>
                  <a:pt x="347" y="404"/>
                </a:cubicBezTo>
                <a:cubicBezTo>
                  <a:pt x="353" y="385"/>
                  <a:pt x="345" y="402"/>
                  <a:pt x="371" y="392"/>
                </a:cubicBezTo>
                <a:cubicBezTo>
                  <a:pt x="378" y="389"/>
                  <a:pt x="382" y="382"/>
                  <a:pt x="389" y="380"/>
                </a:cubicBezTo>
                <a:cubicBezTo>
                  <a:pt x="393" y="379"/>
                  <a:pt x="397" y="378"/>
                  <a:pt x="401" y="377"/>
                </a:cubicBezTo>
                <a:cubicBezTo>
                  <a:pt x="409" y="353"/>
                  <a:pt x="408" y="337"/>
                  <a:pt x="410" y="308"/>
                </a:cubicBezTo>
                <a:cubicBezTo>
                  <a:pt x="440" y="314"/>
                  <a:pt x="421" y="325"/>
                  <a:pt x="437" y="338"/>
                </a:cubicBezTo>
                <a:cubicBezTo>
                  <a:pt x="443" y="343"/>
                  <a:pt x="451" y="346"/>
                  <a:pt x="458" y="350"/>
                </a:cubicBezTo>
                <a:cubicBezTo>
                  <a:pt x="478" y="330"/>
                  <a:pt x="468" y="335"/>
                  <a:pt x="485" y="329"/>
                </a:cubicBezTo>
                <a:cubicBezTo>
                  <a:pt x="503" y="341"/>
                  <a:pt x="511" y="316"/>
                  <a:pt x="530" y="311"/>
                </a:cubicBezTo>
                <a:cubicBezTo>
                  <a:pt x="549" y="314"/>
                  <a:pt x="562" y="316"/>
                  <a:pt x="578" y="305"/>
                </a:cubicBezTo>
                <a:cubicBezTo>
                  <a:pt x="608" y="311"/>
                  <a:pt x="611" y="305"/>
                  <a:pt x="644" y="302"/>
                </a:cubicBezTo>
                <a:cubicBezTo>
                  <a:pt x="657" y="298"/>
                  <a:pt x="670" y="291"/>
                  <a:pt x="683" y="287"/>
                </a:cubicBezTo>
                <a:cubicBezTo>
                  <a:pt x="690" y="285"/>
                  <a:pt x="701" y="275"/>
                  <a:pt x="701" y="275"/>
                </a:cubicBezTo>
                <a:cubicBezTo>
                  <a:pt x="707" y="262"/>
                  <a:pt x="705" y="250"/>
                  <a:pt x="719" y="245"/>
                </a:cubicBezTo>
                <a:cubicBezTo>
                  <a:pt x="727" y="237"/>
                  <a:pt x="736" y="229"/>
                  <a:pt x="740" y="218"/>
                </a:cubicBezTo>
                <a:cubicBezTo>
                  <a:pt x="742" y="212"/>
                  <a:pt x="746" y="200"/>
                  <a:pt x="746" y="200"/>
                </a:cubicBezTo>
                <a:cubicBezTo>
                  <a:pt x="743" y="175"/>
                  <a:pt x="747" y="168"/>
                  <a:pt x="731" y="152"/>
                </a:cubicBezTo>
                <a:cubicBezTo>
                  <a:pt x="721" y="121"/>
                  <a:pt x="731" y="96"/>
                  <a:pt x="692" y="89"/>
                </a:cubicBezTo>
                <a:cubicBezTo>
                  <a:pt x="675" y="78"/>
                  <a:pt x="661" y="69"/>
                  <a:pt x="641" y="65"/>
                </a:cubicBezTo>
                <a:cubicBezTo>
                  <a:pt x="634" y="66"/>
                  <a:pt x="624" y="62"/>
                  <a:pt x="620" y="68"/>
                </a:cubicBezTo>
                <a:cubicBezTo>
                  <a:pt x="599" y="95"/>
                  <a:pt x="634" y="99"/>
                  <a:pt x="605" y="92"/>
                </a:cubicBezTo>
                <a:cubicBezTo>
                  <a:pt x="595" y="86"/>
                  <a:pt x="585" y="82"/>
                  <a:pt x="575" y="77"/>
                </a:cubicBezTo>
                <a:cubicBezTo>
                  <a:pt x="562" y="84"/>
                  <a:pt x="558" y="91"/>
                  <a:pt x="548" y="101"/>
                </a:cubicBezTo>
                <a:cubicBezTo>
                  <a:pt x="524" y="100"/>
                  <a:pt x="500" y="102"/>
                  <a:pt x="476" y="98"/>
                </a:cubicBezTo>
                <a:cubicBezTo>
                  <a:pt x="468" y="97"/>
                  <a:pt x="473" y="81"/>
                  <a:pt x="476" y="74"/>
                </a:cubicBezTo>
                <a:cubicBezTo>
                  <a:pt x="482" y="57"/>
                  <a:pt x="503" y="51"/>
                  <a:pt x="509" y="32"/>
                </a:cubicBezTo>
                <a:cubicBezTo>
                  <a:pt x="503" y="0"/>
                  <a:pt x="490" y="11"/>
                  <a:pt x="455" y="14"/>
                </a:cubicBezTo>
                <a:cubicBezTo>
                  <a:pt x="441" y="24"/>
                  <a:pt x="449" y="21"/>
                  <a:pt x="428" y="14"/>
                </a:cubicBezTo>
                <a:cubicBezTo>
                  <a:pt x="425" y="13"/>
                  <a:pt x="419" y="11"/>
                  <a:pt x="419" y="11"/>
                </a:cubicBezTo>
                <a:cubicBezTo>
                  <a:pt x="401" y="17"/>
                  <a:pt x="383" y="14"/>
                  <a:pt x="365" y="8"/>
                </a:cubicBezTo>
                <a:cubicBezTo>
                  <a:pt x="357" y="9"/>
                  <a:pt x="344" y="4"/>
                  <a:pt x="341" y="11"/>
                </a:cubicBezTo>
                <a:cubicBezTo>
                  <a:pt x="312" y="71"/>
                  <a:pt x="368" y="68"/>
                  <a:pt x="311" y="62"/>
                </a:cubicBezTo>
                <a:cubicBezTo>
                  <a:pt x="307" y="61"/>
                  <a:pt x="301" y="62"/>
                  <a:pt x="299" y="59"/>
                </a:cubicBezTo>
                <a:cubicBezTo>
                  <a:pt x="295" y="53"/>
                  <a:pt x="302" y="41"/>
                  <a:pt x="296" y="38"/>
                </a:cubicBezTo>
                <a:cubicBezTo>
                  <a:pt x="287" y="33"/>
                  <a:pt x="276" y="40"/>
                  <a:pt x="266" y="41"/>
                </a:cubicBezTo>
                <a:cubicBezTo>
                  <a:pt x="260" y="64"/>
                  <a:pt x="265" y="90"/>
                  <a:pt x="251" y="110"/>
                </a:cubicBezTo>
                <a:cubicBezTo>
                  <a:pt x="248" y="128"/>
                  <a:pt x="238" y="132"/>
                  <a:pt x="242" y="149"/>
                </a:cubicBezTo>
                <a:cubicBezTo>
                  <a:pt x="266" y="133"/>
                  <a:pt x="239" y="158"/>
                  <a:pt x="236" y="161"/>
                </a:cubicBezTo>
                <a:cubicBezTo>
                  <a:pt x="233" y="207"/>
                  <a:pt x="247" y="219"/>
                  <a:pt x="203" y="224"/>
                </a:cubicBezTo>
                <a:cubicBezTo>
                  <a:pt x="176" y="260"/>
                  <a:pt x="205" y="217"/>
                  <a:pt x="191" y="314"/>
                </a:cubicBezTo>
                <a:cubicBezTo>
                  <a:pt x="190" y="320"/>
                  <a:pt x="137" y="349"/>
                  <a:pt x="131" y="350"/>
                </a:cubicBezTo>
                <a:cubicBezTo>
                  <a:pt x="117" y="370"/>
                  <a:pt x="142" y="387"/>
                  <a:pt x="137" y="347"/>
                </a:cubicBezTo>
                <a:cubicBezTo>
                  <a:pt x="136" y="338"/>
                  <a:pt x="150" y="335"/>
                  <a:pt x="152" y="326"/>
                </a:cubicBezTo>
                <a:cubicBezTo>
                  <a:pt x="153" y="323"/>
                  <a:pt x="188" y="353"/>
                  <a:pt x="158" y="323"/>
                </a:cubicBezTo>
                <a:cubicBezTo>
                  <a:pt x="161" y="320"/>
                  <a:pt x="175" y="318"/>
                  <a:pt x="179" y="317"/>
                </a:cubicBezTo>
                <a:cubicBezTo>
                  <a:pt x="190" y="316"/>
                  <a:pt x="154" y="301"/>
                  <a:pt x="161" y="305"/>
                </a:cubicBezTo>
                <a:cubicBezTo>
                  <a:pt x="174" y="312"/>
                  <a:pt x="153" y="305"/>
                  <a:pt x="167" y="311"/>
                </a:cubicBezTo>
                <a:cubicBezTo>
                  <a:pt x="169" y="314"/>
                  <a:pt x="176" y="315"/>
                  <a:pt x="173" y="317"/>
                </a:cubicBezTo>
                <a:cubicBezTo>
                  <a:pt x="165" y="321"/>
                  <a:pt x="167" y="325"/>
                  <a:pt x="158" y="326"/>
                </a:cubicBezTo>
                <a:cubicBezTo>
                  <a:pt x="153" y="329"/>
                  <a:pt x="154" y="328"/>
                  <a:pt x="149" y="332"/>
                </a:cubicBezTo>
                <a:cubicBezTo>
                  <a:pt x="144" y="336"/>
                  <a:pt x="141" y="335"/>
                  <a:pt x="125" y="353"/>
                </a:cubicBezTo>
                <a:cubicBezTo>
                  <a:pt x="113" y="390"/>
                  <a:pt x="85" y="418"/>
                  <a:pt x="53" y="440"/>
                </a:cubicBezTo>
                <a:cubicBezTo>
                  <a:pt x="42" y="457"/>
                  <a:pt x="29" y="475"/>
                  <a:pt x="23" y="494"/>
                </a:cubicBezTo>
                <a:cubicBezTo>
                  <a:pt x="26" y="576"/>
                  <a:pt x="0" y="572"/>
                  <a:pt x="38" y="572"/>
                </a:cubicBezTo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1" name="任意多边形 22550">
            <a:extLst>
              <a:ext uri="{FF2B5EF4-FFF2-40B4-BE49-F238E27FC236}">
                <a16:creationId xmlns:a16="http://schemas.microsoft.com/office/drawing/2014/main" id="{78FBB5EB-F979-41BF-9CF6-A70C6C5C1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238" y="6202363"/>
            <a:ext cx="401637" cy="355600"/>
          </a:xfrm>
          <a:custGeom>
            <a:avLst/>
            <a:gdLst>
              <a:gd name="T0" fmla="*/ 74 w 253"/>
              <a:gd name="T1" fmla="*/ 56 h 224"/>
              <a:gd name="T2" fmla="*/ 38 w 253"/>
              <a:gd name="T3" fmla="*/ 77 h 224"/>
              <a:gd name="T4" fmla="*/ 20 w 253"/>
              <a:gd name="T5" fmla="*/ 92 h 224"/>
              <a:gd name="T6" fmla="*/ 14 w 253"/>
              <a:gd name="T7" fmla="*/ 110 h 224"/>
              <a:gd name="T8" fmla="*/ 8 w 253"/>
              <a:gd name="T9" fmla="*/ 119 h 224"/>
              <a:gd name="T10" fmla="*/ 8 w 253"/>
              <a:gd name="T11" fmla="*/ 149 h 224"/>
              <a:gd name="T12" fmla="*/ 44 w 253"/>
              <a:gd name="T13" fmla="*/ 203 h 224"/>
              <a:gd name="T14" fmla="*/ 116 w 253"/>
              <a:gd name="T15" fmla="*/ 224 h 224"/>
              <a:gd name="T16" fmla="*/ 137 w 253"/>
              <a:gd name="T17" fmla="*/ 203 h 224"/>
              <a:gd name="T18" fmla="*/ 167 w 253"/>
              <a:gd name="T19" fmla="*/ 197 h 224"/>
              <a:gd name="T20" fmla="*/ 197 w 253"/>
              <a:gd name="T21" fmla="*/ 155 h 224"/>
              <a:gd name="T22" fmla="*/ 212 w 253"/>
              <a:gd name="T23" fmla="*/ 98 h 224"/>
              <a:gd name="T24" fmla="*/ 230 w 253"/>
              <a:gd name="T25" fmla="*/ 89 h 224"/>
              <a:gd name="T26" fmla="*/ 245 w 253"/>
              <a:gd name="T27" fmla="*/ 74 h 224"/>
              <a:gd name="T28" fmla="*/ 251 w 253"/>
              <a:gd name="T29" fmla="*/ 56 h 224"/>
              <a:gd name="T30" fmla="*/ 212 w 253"/>
              <a:gd name="T31" fmla="*/ 14 h 224"/>
              <a:gd name="T32" fmla="*/ 203 w 253"/>
              <a:gd name="T33" fmla="*/ 38 h 224"/>
              <a:gd name="T34" fmla="*/ 176 w 253"/>
              <a:gd name="T35" fmla="*/ 20 h 224"/>
              <a:gd name="T36" fmla="*/ 143 w 253"/>
              <a:gd name="T37" fmla="*/ 35 h 224"/>
              <a:gd name="T38" fmla="*/ 83 w 253"/>
              <a:gd name="T39" fmla="*/ 32 h 224"/>
              <a:gd name="T40" fmla="*/ 65 w 253"/>
              <a:gd name="T41" fmla="*/ 56 h 224"/>
              <a:gd name="T42" fmla="*/ 23 w 253"/>
              <a:gd name="T43" fmla="*/ 92 h 224"/>
              <a:gd name="T44" fmla="*/ 26 w 253"/>
              <a:gd name="T45" fmla="*/ 6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3" h="224">
                <a:moveTo>
                  <a:pt x="74" y="56"/>
                </a:moveTo>
                <a:cubicBezTo>
                  <a:pt x="66" y="68"/>
                  <a:pt x="52" y="72"/>
                  <a:pt x="38" y="77"/>
                </a:cubicBezTo>
                <a:cubicBezTo>
                  <a:pt x="32" y="83"/>
                  <a:pt x="24" y="85"/>
                  <a:pt x="20" y="92"/>
                </a:cubicBezTo>
                <a:cubicBezTo>
                  <a:pt x="17" y="97"/>
                  <a:pt x="18" y="105"/>
                  <a:pt x="14" y="110"/>
                </a:cubicBezTo>
                <a:cubicBezTo>
                  <a:pt x="12" y="113"/>
                  <a:pt x="10" y="116"/>
                  <a:pt x="8" y="119"/>
                </a:cubicBezTo>
                <a:cubicBezTo>
                  <a:pt x="4" y="133"/>
                  <a:pt x="0" y="137"/>
                  <a:pt x="8" y="149"/>
                </a:cubicBezTo>
                <a:cubicBezTo>
                  <a:pt x="16" y="181"/>
                  <a:pt x="6" y="197"/>
                  <a:pt x="44" y="203"/>
                </a:cubicBezTo>
                <a:cubicBezTo>
                  <a:pt x="55" y="220"/>
                  <a:pt x="95" y="219"/>
                  <a:pt x="116" y="224"/>
                </a:cubicBezTo>
                <a:cubicBezTo>
                  <a:pt x="130" y="219"/>
                  <a:pt x="124" y="211"/>
                  <a:pt x="137" y="203"/>
                </a:cubicBezTo>
                <a:cubicBezTo>
                  <a:pt x="143" y="199"/>
                  <a:pt x="165" y="197"/>
                  <a:pt x="167" y="197"/>
                </a:cubicBezTo>
                <a:cubicBezTo>
                  <a:pt x="189" y="190"/>
                  <a:pt x="179" y="167"/>
                  <a:pt x="197" y="155"/>
                </a:cubicBezTo>
                <a:cubicBezTo>
                  <a:pt x="202" y="140"/>
                  <a:pt x="201" y="109"/>
                  <a:pt x="212" y="98"/>
                </a:cubicBezTo>
                <a:cubicBezTo>
                  <a:pt x="217" y="93"/>
                  <a:pt x="224" y="93"/>
                  <a:pt x="230" y="89"/>
                </a:cubicBezTo>
                <a:cubicBezTo>
                  <a:pt x="234" y="83"/>
                  <a:pt x="241" y="80"/>
                  <a:pt x="245" y="74"/>
                </a:cubicBezTo>
                <a:cubicBezTo>
                  <a:pt x="248" y="69"/>
                  <a:pt x="251" y="56"/>
                  <a:pt x="251" y="56"/>
                </a:cubicBezTo>
                <a:cubicBezTo>
                  <a:pt x="246" y="0"/>
                  <a:pt x="253" y="34"/>
                  <a:pt x="212" y="14"/>
                </a:cubicBezTo>
                <a:cubicBezTo>
                  <a:pt x="207" y="21"/>
                  <a:pt x="210" y="33"/>
                  <a:pt x="203" y="38"/>
                </a:cubicBezTo>
                <a:cubicBezTo>
                  <a:pt x="201" y="39"/>
                  <a:pt x="189" y="24"/>
                  <a:pt x="176" y="20"/>
                </a:cubicBezTo>
                <a:cubicBezTo>
                  <a:pt x="160" y="23"/>
                  <a:pt x="157" y="30"/>
                  <a:pt x="143" y="35"/>
                </a:cubicBezTo>
                <a:cubicBezTo>
                  <a:pt x="122" y="33"/>
                  <a:pt x="104" y="28"/>
                  <a:pt x="83" y="32"/>
                </a:cubicBezTo>
                <a:cubicBezTo>
                  <a:pt x="73" y="39"/>
                  <a:pt x="69" y="44"/>
                  <a:pt x="65" y="56"/>
                </a:cubicBezTo>
                <a:cubicBezTo>
                  <a:pt x="71" y="88"/>
                  <a:pt x="51" y="92"/>
                  <a:pt x="23" y="92"/>
                </a:cubicBezTo>
                <a:lnTo>
                  <a:pt x="26" y="68"/>
                </a:lnTo>
              </a:path>
            </a:pathLst>
          </a:custGeom>
          <a:gradFill rotWithShape="0">
            <a:gsLst>
              <a:gs pos="0">
                <a:srgbClr val="663012"/>
              </a:gs>
              <a:gs pos="15000">
                <a:srgbClr val="A65528"/>
              </a:gs>
              <a:gs pos="35000">
                <a:srgbClr val="D49E6C"/>
              </a:gs>
              <a:gs pos="50000">
                <a:srgbClr val="D6B19C"/>
              </a:gs>
              <a:gs pos="65000">
                <a:srgbClr val="D49E6C"/>
              </a:gs>
              <a:gs pos="85000">
                <a:srgbClr val="A65528"/>
              </a:gs>
              <a:gs pos="100000">
                <a:srgbClr val="66301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2" name="任意多边形 22551">
            <a:extLst>
              <a:ext uri="{FF2B5EF4-FFF2-40B4-BE49-F238E27FC236}">
                <a16:creationId xmlns:a16="http://schemas.microsoft.com/office/drawing/2014/main" id="{08FCF5C2-E804-4F92-9EBD-1F3624153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5350" y="5205413"/>
            <a:ext cx="280988" cy="609600"/>
          </a:xfrm>
          <a:custGeom>
            <a:avLst/>
            <a:gdLst>
              <a:gd name="T0" fmla="*/ 65 w 177"/>
              <a:gd name="T1" fmla="*/ 78 h 384"/>
              <a:gd name="T2" fmla="*/ 11 w 177"/>
              <a:gd name="T3" fmla="*/ 171 h 384"/>
              <a:gd name="T4" fmla="*/ 17 w 177"/>
              <a:gd name="T5" fmla="*/ 294 h 384"/>
              <a:gd name="T6" fmla="*/ 41 w 177"/>
              <a:gd name="T7" fmla="*/ 315 h 384"/>
              <a:gd name="T8" fmla="*/ 53 w 177"/>
              <a:gd name="T9" fmla="*/ 333 h 384"/>
              <a:gd name="T10" fmla="*/ 71 w 177"/>
              <a:gd name="T11" fmla="*/ 351 h 384"/>
              <a:gd name="T12" fmla="*/ 89 w 177"/>
              <a:gd name="T13" fmla="*/ 381 h 384"/>
              <a:gd name="T14" fmla="*/ 101 w 177"/>
              <a:gd name="T15" fmla="*/ 327 h 384"/>
              <a:gd name="T16" fmla="*/ 131 w 177"/>
              <a:gd name="T17" fmla="*/ 282 h 384"/>
              <a:gd name="T18" fmla="*/ 146 w 177"/>
              <a:gd name="T19" fmla="*/ 219 h 384"/>
              <a:gd name="T20" fmla="*/ 167 w 177"/>
              <a:gd name="T21" fmla="*/ 93 h 384"/>
              <a:gd name="T22" fmla="*/ 170 w 177"/>
              <a:gd name="T23" fmla="*/ 33 h 384"/>
              <a:gd name="T24" fmla="*/ 170 w 177"/>
              <a:gd name="T25" fmla="*/ 15 h 384"/>
              <a:gd name="T26" fmla="*/ 128 w 177"/>
              <a:gd name="T27" fmla="*/ 0 h 384"/>
              <a:gd name="T28" fmla="*/ 89 w 177"/>
              <a:gd name="T29" fmla="*/ 36 h 384"/>
              <a:gd name="T30" fmla="*/ 74 w 177"/>
              <a:gd name="T31" fmla="*/ 66 h 384"/>
              <a:gd name="T32" fmla="*/ 38 w 177"/>
              <a:gd name="T33" fmla="*/ 138 h 384"/>
              <a:gd name="T34" fmla="*/ 47 w 177"/>
              <a:gd name="T35" fmla="*/ 12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" h="384">
                <a:moveTo>
                  <a:pt x="65" y="78"/>
                </a:moveTo>
                <a:cubicBezTo>
                  <a:pt x="51" y="121"/>
                  <a:pt x="43" y="139"/>
                  <a:pt x="11" y="171"/>
                </a:cubicBezTo>
                <a:cubicBezTo>
                  <a:pt x="0" y="204"/>
                  <a:pt x="5" y="258"/>
                  <a:pt x="17" y="294"/>
                </a:cubicBezTo>
                <a:cubicBezTo>
                  <a:pt x="20" y="304"/>
                  <a:pt x="41" y="315"/>
                  <a:pt x="41" y="315"/>
                </a:cubicBezTo>
                <a:cubicBezTo>
                  <a:pt x="45" y="321"/>
                  <a:pt x="48" y="328"/>
                  <a:pt x="53" y="333"/>
                </a:cubicBezTo>
                <a:cubicBezTo>
                  <a:pt x="59" y="339"/>
                  <a:pt x="71" y="351"/>
                  <a:pt x="71" y="351"/>
                </a:cubicBezTo>
                <a:cubicBezTo>
                  <a:pt x="75" y="363"/>
                  <a:pt x="85" y="369"/>
                  <a:pt x="89" y="381"/>
                </a:cubicBezTo>
                <a:cubicBezTo>
                  <a:pt x="116" y="372"/>
                  <a:pt x="89" y="384"/>
                  <a:pt x="101" y="327"/>
                </a:cubicBezTo>
                <a:cubicBezTo>
                  <a:pt x="105" y="310"/>
                  <a:pt x="125" y="299"/>
                  <a:pt x="131" y="282"/>
                </a:cubicBezTo>
                <a:cubicBezTo>
                  <a:pt x="134" y="248"/>
                  <a:pt x="137" y="245"/>
                  <a:pt x="146" y="219"/>
                </a:cubicBezTo>
                <a:cubicBezTo>
                  <a:pt x="150" y="85"/>
                  <a:pt x="144" y="163"/>
                  <a:pt x="167" y="93"/>
                </a:cubicBezTo>
                <a:cubicBezTo>
                  <a:pt x="168" y="73"/>
                  <a:pt x="168" y="53"/>
                  <a:pt x="170" y="33"/>
                </a:cubicBezTo>
                <a:cubicBezTo>
                  <a:pt x="171" y="26"/>
                  <a:pt x="177" y="22"/>
                  <a:pt x="170" y="15"/>
                </a:cubicBezTo>
                <a:cubicBezTo>
                  <a:pt x="162" y="7"/>
                  <a:pt x="139" y="8"/>
                  <a:pt x="128" y="0"/>
                </a:cubicBezTo>
                <a:cubicBezTo>
                  <a:pt x="105" y="6"/>
                  <a:pt x="106" y="25"/>
                  <a:pt x="89" y="36"/>
                </a:cubicBezTo>
                <a:cubicBezTo>
                  <a:pt x="85" y="49"/>
                  <a:pt x="84" y="56"/>
                  <a:pt x="74" y="66"/>
                </a:cubicBezTo>
                <a:cubicBezTo>
                  <a:pt x="66" y="91"/>
                  <a:pt x="50" y="115"/>
                  <a:pt x="38" y="138"/>
                </a:cubicBezTo>
                <a:lnTo>
                  <a:pt x="47" y="120"/>
                </a:lnTo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3" name="任意多边形 22552">
            <a:extLst>
              <a:ext uri="{FF2B5EF4-FFF2-40B4-BE49-F238E27FC236}">
                <a16:creationId xmlns:a16="http://schemas.microsoft.com/office/drawing/2014/main" id="{3A848585-5913-4C42-8602-B9425A0CF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888" y="4719638"/>
            <a:ext cx="690562" cy="876300"/>
          </a:xfrm>
          <a:custGeom>
            <a:avLst/>
            <a:gdLst>
              <a:gd name="T0" fmla="*/ 123 w 435"/>
              <a:gd name="T1" fmla="*/ 525 h 552"/>
              <a:gd name="T2" fmla="*/ 108 w 435"/>
              <a:gd name="T3" fmla="*/ 486 h 552"/>
              <a:gd name="T4" fmla="*/ 96 w 435"/>
              <a:gd name="T5" fmla="*/ 459 h 552"/>
              <a:gd name="T6" fmla="*/ 69 w 435"/>
              <a:gd name="T7" fmla="*/ 426 h 552"/>
              <a:gd name="T8" fmla="*/ 60 w 435"/>
              <a:gd name="T9" fmla="*/ 420 h 552"/>
              <a:gd name="T10" fmla="*/ 33 w 435"/>
              <a:gd name="T11" fmla="*/ 402 h 552"/>
              <a:gd name="T12" fmla="*/ 15 w 435"/>
              <a:gd name="T13" fmla="*/ 396 h 552"/>
              <a:gd name="T14" fmla="*/ 9 w 435"/>
              <a:gd name="T15" fmla="*/ 354 h 552"/>
              <a:gd name="T16" fmla="*/ 33 w 435"/>
              <a:gd name="T17" fmla="*/ 276 h 552"/>
              <a:gd name="T18" fmla="*/ 48 w 435"/>
              <a:gd name="T19" fmla="*/ 249 h 552"/>
              <a:gd name="T20" fmla="*/ 66 w 435"/>
              <a:gd name="T21" fmla="*/ 213 h 552"/>
              <a:gd name="T22" fmla="*/ 102 w 435"/>
              <a:gd name="T23" fmla="*/ 141 h 552"/>
              <a:gd name="T24" fmla="*/ 123 w 435"/>
              <a:gd name="T25" fmla="*/ 60 h 552"/>
              <a:gd name="T26" fmla="*/ 141 w 435"/>
              <a:gd name="T27" fmla="*/ 36 h 552"/>
              <a:gd name="T28" fmla="*/ 171 w 435"/>
              <a:gd name="T29" fmla="*/ 42 h 552"/>
              <a:gd name="T30" fmla="*/ 231 w 435"/>
              <a:gd name="T31" fmla="*/ 0 h 552"/>
              <a:gd name="T32" fmla="*/ 252 w 435"/>
              <a:gd name="T33" fmla="*/ 6 h 552"/>
              <a:gd name="T34" fmla="*/ 267 w 435"/>
              <a:gd name="T35" fmla="*/ 42 h 552"/>
              <a:gd name="T36" fmla="*/ 270 w 435"/>
              <a:gd name="T37" fmla="*/ 72 h 552"/>
              <a:gd name="T38" fmla="*/ 279 w 435"/>
              <a:gd name="T39" fmla="*/ 75 h 552"/>
              <a:gd name="T40" fmla="*/ 306 w 435"/>
              <a:gd name="T41" fmla="*/ 93 h 552"/>
              <a:gd name="T42" fmla="*/ 318 w 435"/>
              <a:gd name="T43" fmla="*/ 81 h 552"/>
              <a:gd name="T44" fmla="*/ 339 w 435"/>
              <a:gd name="T45" fmla="*/ 57 h 552"/>
              <a:gd name="T46" fmla="*/ 354 w 435"/>
              <a:gd name="T47" fmla="*/ 93 h 552"/>
              <a:gd name="T48" fmla="*/ 381 w 435"/>
              <a:gd name="T49" fmla="*/ 90 h 552"/>
              <a:gd name="T50" fmla="*/ 399 w 435"/>
              <a:gd name="T51" fmla="*/ 84 h 552"/>
              <a:gd name="T52" fmla="*/ 390 w 435"/>
              <a:gd name="T53" fmla="*/ 132 h 552"/>
              <a:gd name="T54" fmla="*/ 378 w 435"/>
              <a:gd name="T55" fmla="*/ 153 h 552"/>
              <a:gd name="T56" fmla="*/ 351 w 435"/>
              <a:gd name="T57" fmla="*/ 168 h 552"/>
              <a:gd name="T58" fmla="*/ 348 w 435"/>
              <a:gd name="T59" fmla="*/ 234 h 552"/>
              <a:gd name="T60" fmla="*/ 348 w 435"/>
              <a:gd name="T61" fmla="*/ 279 h 552"/>
              <a:gd name="T62" fmla="*/ 333 w 435"/>
              <a:gd name="T63" fmla="*/ 306 h 552"/>
              <a:gd name="T64" fmla="*/ 327 w 435"/>
              <a:gd name="T65" fmla="*/ 321 h 552"/>
              <a:gd name="T66" fmla="*/ 324 w 435"/>
              <a:gd name="T67" fmla="*/ 333 h 552"/>
              <a:gd name="T68" fmla="*/ 315 w 435"/>
              <a:gd name="T69" fmla="*/ 339 h 552"/>
              <a:gd name="T70" fmla="*/ 291 w 435"/>
              <a:gd name="T71" fmla="*/ 363 h 552"/>
              <a:gd name="T72" fmla="*/ 273 w 435"/>
              <a:gd name="T73" fmla="*/ 402 h 552"/>
              <a:gd name="T74" fmla="*/ 246 w 435"/>
              <a:gd name="T75" fmla="*/ 417 h 552"/>
              <a:gd name="T76" fmla="*/ 225 w 435"/>
              <a:gd name="T77" fmla="*/ 411 h 552"/>
              <a:gd name="T78" fmla="*/ 198 w 435"/>
              <a:gd name="T79" fmla="*/ 432 h 552"/>
              <a:gd name="T80" fmla="*/ 156 w 435"/>
              <a:gd name="T81" fmla="*/ 504 h 552"/>
              <a:gd name="T82" fmla="*/ 135 w 435"/>
              <a:gd name="T83" fmla="*/ 522 h 552"/>
              <a:gd name="T84" fmla="*/ 120 w 435"/>
              <a:gd name="T85" fmla="*/ 504 h 552"/>
              <a:gd name="T86" fmla="*/ 123 w 435"/>
              <a:gd name="T87" fmla="*/ 525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35" h="552">
                <a:moveTo>
                  <a:pt x="123" y="525"/>
                </a:moveTo>
                <a:cubicBezTo>
                  <a:pt x="120" y="505"/>
                  <a:pt x="121" y="499"/>
                  <a:pt x="108" y="486"/>
                </a:cubicBezTo>
                <a:cubicBezTo>
                  <a:pt x="101" y="465"/>
                  <a:pt x="106" y="473"/>
                  <a:pt x="96" y="459"/>
                </a:cubicBezTo>
                <a:cubicBezTo>
                  <a:pt x="91" y="439"/>
                  <a:pt x="87" y="438"/>
                  <a:pt x="69" y="426"/>
                </a:cubicBezTo>
                <a:cubicBezTo>
                  <a:pt x="66" y="424"/>
                  <a:pt x="60" y="420"/>
                  <a:pt x="60" y="420"/>
                </a:cubicBezTo>
                <a:cubicBezTo>
                  <a:pt x="55" y="404"/>
                  <a:pt x="48" y="406"/>
                  <a:pt x="33" y="402"/>
                </a:cubicBezTo>
                <a:cubicBezTo>
                  <a:pt x="27" y="400"/>
                  <a:pt x="15" y="396"/>
                  <a:pt x="15" y="396"/>
                </a:cubicBezTo>
                <a:cubicBezTo>
                  <a:pt x="0" y="381"/>
                  <a:pt x="3" y="373"/>
                  <a:pt x="9" y="354"/>
                </a:cubicBezTo>
                <a:cubicBezTo>
                  <a:pt x="11" y="316"/>
                  <a:pt x="8" y="301"/>
                  <a:pt x="33" y="276"/>
                </a:cubicBezTo>
                <a:cubicBezTo>
                  <a:pt x="36" y="266"/>
                  <a:pt x="48" y="249"/>
                  <a:pt x="48" y="249"/>
                </a:cubicBezTo>
                <a:cubicBezTo>
                  <a:pt x="52" y="234"/>
                  <a:pt x="50" y="218"/>
                  <a:pt x="66" y="213"/>
                </a:cubicBezTo>
                <a:cubicBezTo>
                  <a:pt x="69" y="160"/>
                  <a:pt x="60" y="155"/>
                  <a:pt x="102" y="141"/>
                </a:cubicBezTo>
                <a:cubicBezTo>
                  <a:pt x="119" y="116"/>
                  <a:pt x="87" y="72"/>
                  <a:pt x="123" y="60"/>
                </a:cubicBezTo>
                <a:cubicBezTo>
                  <a:pt x="130" y="49"/>
                  <a:pt x="130" y="43"/>
                  <a:pt x="141" y="36"/>
                </a:cubicBezTo>
                <a:cubicBezTo>
                  <a:pt x="154" y="39"/>
                  <a:pt x="159" y="46"/>
                  <a:pt x="171" y="42"/>
                </a:cubicBezTo>
                <a:cubicBezTo>
                  <a:pt x="180" y="29"/>
                  <a:pt x="215" y="5"/>
                  <a:pt x="231" y="0"/>
                </a:cubicBezTo>
                <a:cubicBezTo>
                  <a:pt x="238" y="2"/>
                  <a:pt x="247" y="0"/>
                  <a:pt x="252" y="6"/>
                </a:cubicBezTo>
                <a:cubicBezTo>
                  <a:pt x="267" y="24"/>
                  <a:pt x="244" y="34"/>
                  <a:pt x="267" y="42"/>
                </a:cubicBezTo>
                <a:cubicBezTo>
                  <a:pt x="268" y="52"/>
                  <a:pt x="267" y="63"/>
                  <a:pt x="270" y="72"/>
                </a:cubicBezTo>
                <a:cubicBezTo>
                  <a:pt x="271" y="75"/>
                  <a:pt x="276" y="74"/>
                  <a:pt x="279" y="75"/>
                </a:cubicBezTo>
                <a:cubicBezTo>
                  <a:pt x="290" y="80"/>
                  <a:pt x="294" y="89"/>
                  <a:pt x="306" y="93"/>
                </a:cubicBezTo>
                <a:cubicBezTo>
                  <a:pt x="314" y="69"/>
                  <a:pt x="302" y="97"/>
                  <a:pt x="318" y="81"/>
                </a:cubicBezTo>
                <a:cubicBezTo>
                  <a:pt x="353" y="46"/>
                  <a:pt x="314" y="74"/>
                  <a:pt x="339" y="57"/>
                </a:cubicBezTo>
                <a:cubicBezTo>
                  <a:pt x="344" y="71"/>
                  <a:pt x="346" y="81"/>
                  <a:pt x="354" y="93"/>
                </a:cubicBezTo>
                <a:cubicBezTo>
                  <a:pt x="363" y="92"/>
                  <a:pt x="372" y="92"/>
                  <a:pt x="381" y="90"/>
                </a:cubicBezTo>
                <a:cubicBezTo>
                  <a:pt x="387" y="89"/>
                  <a:pt x="399" y="84"/>
                  <a:pt x="399" y="84"/>
                </a:cubicBezTo>
                <a:cubicBezTo>
                  <a:pt x="435" y="99"/>
                  <a:pt x="417" y="125"/>
                  <a:pt x="390" y="132"/>
                </a:cubicBezTo>
                <a:cubicBezTo>
                  <a:pt x="385" y="138"/>
                  <a:pt x="383" y="147"/>
                  <a:pt x="378" y="153"/>
                </a:cubicBezTo>
                <a:cubicBezTo>
                  <a:pt x="372" y="160"/>
                  <a:pt x="358" y="163"/>
                  <a:pt x="351" y="168"/>
                </a:cubicBezTo>
                <a:cubicBezTo>
                  <a:pt x="355" y="201"/>
                  <a:pt x="356" y="204"/>
                  <a:pt x="348" y="234"/>
                </a:cubicBezTo>
                <a:cubicBezTo>
                  <a:pt x="353" y="256"/>
                  <a:pt x="373" y="254"/>
                  <a:pt x="348" y="279"/>
                </a:cubicBezTo>
                <a:cubicBezTo>
                  <a:pt x="345" y="289"/>
                  <a:pt x="333" y="306"/>
                  <a:pt x="333" y="306"/>
                </a:cubicBezTo>
                <a:cubicBezTo>
                  <a:pt x="345" y="323"/>
                  <a:pt x="338" y="307"/>
                  <a:pt x="327" y="321"/>
                </a:cubicBezTo>
                <a:cubicBezTo>
                  <a:pt x="324" y="324"/>
                  <a:pt x="326" y="330"/>
                  <a:pt x="324" y="333"/>
                </a:cubicBezTo>
                <a:cubicBezTo>
                  <a:pt x="322" y="336"/>
                  <a:pt x="318" y="337"/>
                  <a:pt x="315" y="339"/>
                </a:cubicBezTo>
                <a:cubicBezTo>
                  <a:pt x="307" y="347"/>
                  <a:pt x="291" y="363"/>
                  <a:pt x="291" y="363"/>
                </a:cubicBezTo>
                <a:cubicBezTo>
                  <a:pt x="287" y="374"/>
                  <a:pt x="283" y="394"/>
                  <a:pt x="273" y="402"/>
                </a:cubicBezTo>
                <a:cubicBezTo>
                  <a:pt x="265" y="408"/>
                  <a:pt x="246" y="417"/>
                  <a:pt x="246" y="417"/>
                </a:cubicBezTo>
                <a:cubicBezTo>
                  <a:pt x="240" y="434"/>
                  <a:pt x="235" y="418"/>
                  <a:pt x="225" y="411"/>
                </a:cubicBezTo>
                <a:cubicBezTo>
                  <a:pt x="209" y="415"/>
                  <a:pt x="205" y="417"/>
                  <a:pt x="198" y="432"/>
                </a:cubicBezTo>
                <a:cubicBezTo>
                  <a:pt x="221" y="466"/>
                  <a:pt x="189" y="499"/>
                  <a:pt x="156" y="504"/>
                </a:cubicBezTo>
                <a:cubicBezTo>
                  <a:pt x="144" y="510"/>
                  <a:pt x="130" y="507"/>
                  <a:pt x="135" y="522"/>
                </a:cubicBezTo>
                <a:cubicBezTo>
                  <a:pt x="128" y="552"/>
                  <a:pt x="120" y="514"/>
                  <a:pt x="120" y="504"/>
                </a:cubicBezTo>
                <a:lnTo>
                  <a:pt x="123" y="525"/>
                </a:lnTo>
                <a:close/>
              </a:path>
            </a:pathLst>
          </a:cu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4" name="任意多边形 22553">
            <a:extLst>
              <a:ext uri="{FF2B5EF4-FFF2-40B4-BE49-F238E27FC236}">
                <a16:creationId xmlns:a16="http://schemas.microsoft.com/office/drawing/2014/main" id="{6704D228-DBF0-4122-A73A-F4DCC3CC8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113" y="4156075"/>
            <a:ext cx="595312" cy="785813"/>
          </a:xfrm>
          <a:custGeom>
            <a:avLst/>
            <a:gdLst>
              <a:gd name="T0" fmla="*/ 54 w 375"/>
              <a:gd name="T1" fmla="*/ 355 h 495"/>
              <a:gd name="T2" fmla="*/ 33 w 375"/>
              <a:gd name="T3" fmla="*/ 310 h 495"/>
              <a:gd name="T4" fmla="*/ 30 w 375"/>
              <a:gd name="T5" fmla="*/ 268 h 495"/>
              <a:gd name="T6" fmla="*/ 12 w 375"/>
              <a:gd name="T7" fmla="*/ 262 h 495"/>
              <a:gd name="T8" fmla="*/ 45 w 375"/>
              <a:gd name="T9" fmla="*/ 214 h 495"/>
              <a:gd name="T10" fmla="*/ 69 w 375"/>
              <a:gd name="T11" fmla="*/ 169 h 495"/>
              <a:gd name="T12" fmla="*/ 81 w 375"/>
              <a:gd name="T13" fmla="*/ 124 h 495"/>
              <a:gd name="T14" fmla="*/ 90 w 375"/>
              <a:gd name="T15" fmla="*/ 121 h 495"/>
              <a:gd name="T16" fmla="*/ 108 w 375"/>
              <a:gd name="T17" fmla="*/ 109 h 495"/>
              <a:gd name="T18" fmla="*/ 129 w 375"/>
              <a:gd name="T19" fmla="*/ 64 h 495"/>
              <a:gd name="T20" fmla="*/ 156 w 375"/>
              <a:gd name="T21" fmla="*/ 19 h 495"/>
              <a:gd name="T22" fmla="*/ 189 w 375"/>
              <a:gd name="T23" fmla="*/ 31 h 495"/>
              <a:gd name="T24" fmla="*/ 207 w 375"/>
              <a:gd name="T25" fmla="*/ 37 h 495"/>
              <a:gd name="T26" fmla="*/ 252 w 375"/>
              <a:gd name="T27" fmla="*/ 25 h 495"/>
              <a:gd name="T28" fmla="*/ 285 w 375"/>
              <a:gd name="T29" fmla="*/ 43 h 495"/>
              <a:gd name="T30" fmla="*/ 216 w 375"/>
              <a:gd name="T31" fmla="*/ 88 h 495"/>
              <a:gd name="T32" fmla="*/ 213 w 375"/>
              <a:gd name="T33" fmla="*/ 118 h 495"/>
              <a:gd name="T34" fmla="*/ 216 w 375"/>
              <a:gd name="T35" fmla="*/ 109 h 495"/>
              <a:gd name="T36" fmla="*/ 225 w 375"/>
              <a:gd name="T37" fmla="*/ 103 h 495"/>
              <a:gd name="T38" fmla="*/ 240 w 375"/>
              <a:gd name="T39" fmla="*/ 118 h 495"/>
              <a:gd name="T40" fmla="*/ 267 w 375"/>
              <a:gd name="T41" fmla="*/ 103 h 495"/>
              <a:gd name="T42" fmla="*/ 300 w 375"/>
              <a:gd name="T43" fmla="*/ 100 h 495"/>
              <a:gd name="T44" fmla="*/ 315 w 375"/>
              <a:gd name="T45" fmla="*/ 115 h 495"/>
              <a:gd name="T46" fmla="*/ 327 w 375"/>
              <a:gd name="T47" fmla="*/ 118 h 495"/>
              <a:gd name="T48" fmla="*/ 366 w 375"/>
              <a:gd name="T49" fmla="*/ 145 h 495"/>
              <a:gd name="T50" fmla="*/ 342 w 375"/>
              <a:gd name="T51" fmla="*/ 178 h 495"/>
              <a:gd name="T52" fmla="*/ 339 w 375"/>
              <a:gd name="T53" fmla="*/ 199 h 495"/>
              <a:gd name="T54" fmla="*/ 357 w 375"/>
              <a:gd name="T55" fmla="*/ 190 h 495"/>
              <a:gd name="T56" fmla="*/ 375 w 375"/>
              <a:gd name="T57" fmla="*/ 172 h 495"/>
              <a:gd name="T58" fmla="*/ 357 w 375"/>
              <a:gd name="T59" fmla="*/ 223 h 495"/>
              <a:gd name="T60" fmla="*/ 330 w 375"/>
              <a:gd name="T61" fmla="*/ 232 h 495"/>
              <a:gd name="T62" fmla="*/ 345 w 375"/>
              <a:gd name="T63" fmla="*/ 250 h 495"/>
              <a:gd name="T64" fmla="*/ 339 w 375"/>
              <a:gd name="T65" fmla="*/ 295 h 495"/>
              <a:gd name="T66" fmla="*/ 327 w 375"/>
              <a:gd name="T67" fmla="*/ 337 h 495"/>
              <a:gd name="T68" fmla="*/ 300 w 375"/>
              <a:gd name="T69" fmla="*/ 322 h 495"/>
              <a:gd name="T70" fmla="*/ 255 w 375"/>
              <a:gd name="T71" fmla="*/ 397 h 495"/>
              <a:gd name="T72" fmla="*/ 225 w 375"/>
              <a:gd name="T73" fmla="*/ 457 h 495"/>
              <a:gd name="T74" fmla="*/ 174 w 375"/>
              <a:gd name="T75" fmla="*/ 439 h 495"/>
              <a:gd name="T76" fmla="*/ 141 w 375"/>
              <a:gd name="T77" fmla="*/ 433 h 495"/>
              <a:gd name="T78" fmla="*/ 108 w 375"/>
              <a:gd name="T79" fmla="*/ 430 h 495"/>
              <a:gd name="T80" fmla="*/ 105 w 375"/>
              <a:gd name="T81" fmla="*/ 421 h 495"/>
              <a:gd name="T82" fmla="*/ 93 w 375"/>
              <a:gd name="T83" fmla="*/ 379 h 495"/>
              <a:gd name="T84" fmla="*/ 75 w 375"/>
              <a:gd name="T85" fmla="*/ 343 h 495"/>
              <a:gd name="T86" fmla="*/ 57 w 375"/>
              <a:gd name="T87" fmla="*/ 331 h 495"/>
              <a:gd name="T88" fmla="*/ 39 w 375"/>
              <a:gd name="T89" fmla="*/ 304 h 495"/>
              <a:gd name="T90" fmla="*/ 24 w 375"/>
              <a:gd name="T91" fmla="*/ 286 h 495"/>
              <a:gd name="T92" fmla="*/ 0 w 375"/>
              <a:gd name="T93" fmla="*/ 301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75" h="495">
                <a:moveTo>
                  <a:pt x="54" y="355"/>
                </a:moveTo>
                <a:cubicBezTo>
                  <a:pt x="51" y="326"/>
                  <a:pt x="54" y="324"/>
                  <a:pt x="33" y="310"/>
                </a:cubicBezTo>
                <a:cubicBezTo>
                  <a:pt x="28" y="296"/>
                  <a:pt x="40" y="282"/>
                  <a:pt x="30" y="268"/>
                </a:cubicBezTo>
                <a:cubicBezTo>
                  <a:pt x="26" y="263"/>
                  <a:pt x="12" y="262"/>
                  <a:pt x="12" y="262"/>
                </a:cubicBezTo>
                <a:cubicBezTo>
                  <a:pt x="17" y="233"/>
                  <a:pt x="22" y="229"/>
                  <a:pt x="45" y="214"/>
                </a:cubicBezTo>
                <a:cubicBezTo>
                  <a:pt x="56" y="198"/>
                  <a:pt x="63" y="188"/>
                  <a:pt x="69" y="169"/>
                </a:cubicBezTo>
                <a:cubicBezTo>
                  <a:pt x="73" y="158"/>
                  <a:pt x="73" y="134"/>
                  <a:pt x="81" y="124"/>
                </a:cubicBezTo>
                <a:cubicBezTo>
                  <a:pt x="83" y="122"/>
                  <a:pt x="87" y="123"/>
                  <a:pt x="90" y="121"/>
                </a:cubicBezTo>
                <a:cubicBezTo>
                  <a:pt x="96" y="117"/>
                  <a:pt x="108" y="109"/>
                  <a:pt x="108" y="109"/>
                </a:cubicBezTo>
                <a:cubicBezTo>
                  <a:pt x="118" y="94"/>
                  <a:pt x="114" y="74"/>
                  <a:pt x="129" y="64"/>
                </a:cubicBezTo>
                <a:cubicBezTo>
                  <a:pt x="140" y="48"/>
                  <a:pt x="136" y="26"/>
                  <a:pt x="156" y="19"/>
                </a:cubicBezTo>
                <a:cubicBezTo>
                  <a:pt x="175" y="0"/>
                  <a:pt x="173" y="22"/>
                  <a:pt x="189" y="31"/>
                </a:cubicBezTo>
                <a:cubicBezTo>
                  <a:pt x="195" y="34"/>
                  <a:pt x="201" y="35"/>
                  <a:pt x="207" y="37"/>
                </a:cubicBezTo>
                <a:cubicBezTo>
                  <a:pt x="231" y="34"/>
                  <a:pt x="233" y="31"/>
                  <a:pt x="252" y="25"/>
                </a:cubicBezTo>
                <a:cubicBezTo>
                  <a:pt x="266" y="29"/>
                  <a:pt x="272" y="37"/>
                  <a:pt x="285" y="43"/>
                </a:cubicBezTo>
                <a:cubicBezTo>
                  <a:pt x="294" y="70"/>
                  <a:pt x="234" y="86"/>
                  <a:pt x="216" y="88"/>
                </a:cubicBezTo>
                <a:cubicBezTo>
                  <a:pt x="209" y="99"/>
                  <a:pt x="204" y="101"/>
                  <a:pt x="213" y="118"/>
                </a:cubicBezTo>
                <a:cubicBezTo>
                  <a:pt x="214" y="121"/>
                  <a:pt x="214" y="111"/>
                  <a:pt x="216" y="109"/>
                </a:cubicBezTo>
                <a:cubicBezTo>
                  <a:pt x="218" y="106"/>
                  <a:pt x="222" y="105"/>
                  <a:pt x="225" y="103"/>
                </a:cubicBezTo>
                <a:cubicBezTo>
                  <a:pt x="228" y="108"/>
                  <a:pt x="232" y="117"/>
                  <a:pt x="240" y="118"/>
                </a:cubicBezTo>
                <a:cubicBezTo>
                  <a:pt x="250" y="120"/>
                  <a:pt x="267" y="103"/>
                  <a:pt x="267" y="103"/>
                </a:cubicBezTo>
                <a:cubicBezTo>
                  <a:pt x="279" y="107"/>
                  <a:pt x="287" y="103"/>
                  <a:pt x="300" y="100"/>
                </a:cubicBezTo>
                <a:cubicBezTo>
                  <a:pt x="320" y="87"/>
                  <a:pt x="305" y="105"/>
                  <a:pt x="315" y="115"/>
                </a:cubicBezTo>
                <a:cubicBezTo>
                  <a:pt x="318" y="118"/>
                  <a:pt x="323" y="117"/>
                  <a:pt x="327" y="118"/>
                </a:cubicBezTo>
                <a:cubicBezTo>
                  <a:pt x="341" y="132"/>
                  <a:pt x="346" y="140"/>
                  <a:pt x="366" y="145"/>
                </a:cubicBezTo>
                <a:cubicBezTo>
                  <a:pt x="362" y="166"/>
                  <a:pt x="359" y="167"/>
                  <a:pt x="342" y="178"/>
                </a:cubicBezTo>
                <a:cubicBezTo>
                  <a:pt x="328" y="199"/>
                  <a:pt x="323" y="194"/>
                  <a:pt x="339" y="199"/>
                </a:cubicBezTo>
                <a:cubicBezTo>
                  <a:pt x="347" y="196"/>
                  <a:pt x="350" y="196"/>
                  <a:pt x="357" y="190"/>
                </a:cubicBezTo>
                <a:cubicBezTo>
                  <a:pt x="363" y="184"/>
                  <a:pt x="375" y="172"/>
                  <a:pt x="375" y="172"/>
                </a:cubicBezTo>
                <a:cubicBezTo>
                  <a:pt x="369" y="189"/>
                  <a:pt x="374" y="217"/>
                  <a:pt x="357" y="223"/>
                </a:cubicBezTo>
                <a:cubicBezTo>
                  <a:pt x="345" y="215"/>
                  <a:pt x="320" y="209"/>
                  <a:pt x="330" y="232"/>
                </a:cubicBezTo>
                <a:cubicBezTo>
                  <a:pt x="333" y="239"/>
                  <a:pt x="340" y="245"/>
                  <a:pt x="345" y="250"/>
                </a:cubicBezTo>
                <a:cubicBezTo>
                  <a:pt x="350" y="266"/>
                  <a:pt x="344" y="280"/>
                  <a:pt x="339" y="295"/>
                </a:cubicBezTo>
                <a:cubicBezTo>
                  <a:pt x="338" y="302"/>
                  <a:pt x="343" y="332"/>
                  <a:pt x="327" y="337"/>
                </a:cubicBezTo>
                <a:cubicBezTo>
                  <a:pt x="317" y="340"/>
                  <a:pt x="300" y="322"/>
                  <a:pt x="300" y="322"/>
                </a:cubicBezTo>
                <a:cubicBezTo>
                  <a:pt x="290" y="352"/>
                  <a:pt x="278" y="374"/>
                  <a:pt x="255" y="397"/>
                </a:cubicBezTo>
                <a:cubicBezTo>
                  <a:pt x="251" y="495"/>
                  <a:pt x="269" y="472"/>
                  <a:pt x="225" y="457"/>
                </a:cubicBezTo>
                <a:cubicBezTo>
                  <a:pt x="211" y="436"/>
                  <a:pt x="203" y="441"/>
                  <a:pt x="174" y="439"/>
                </a:cubicBezTo>
                <a:cubicBezTo>
                  <a:pt x="163" y="422"/>
                  <a:pt x="157" y="422"/>
                  <a:pt x="141" y="433"/>
                </a:cubicBezTo>
                <a:cubicBezTo>
                  <a:pt x="130" y="432"/>
                  <a:pt x="118" y="433"/>
                  <a:pt x="108" y="430"/>
                </a:cubicBezTo>
                <a:cubicBezTo>
                  <a:pt x="105" y="429"/>
                  <a:pt x="106" y="424"/>
                  <a:pt x="105" y="421"/>
                </a:cubicBezTo>
                <a:cubicBezTo>
                  <a:pt x="94" y="380"/>
                  <a:pt x="104" y="413"/>
                  <a:pt x="93" y="379"/>
                </a:cubicBezTo>
                <a:cubicBezTo>
                  <a:pt x="89" y="366"/>
                  <a:pt x="79" y="356"/>
                  <a:pt x="75" y="343"/>
                </a:cubicBezTo>
                <a:cubicBezTo>
                  <a:pt x="73" y="336"/>
                  <a:pt x="57" y="331"/>
                  <a:pt x="57" y="331"/>
                </a:cubicBezTo>
                <a:cubicBezTo>
                  <a:pt x="53" y="319"/>
                  <a:pt x="47" y="314"/>
                  <a:pt x="39" y="304"/>
                </a:cubicBezTo>
                <a:cubicBezTo>
                  <a:pt x="34" y="298"/>
                  <a:pt x="24" y="286"/>
                  <a:pt x="24" y="286"/>
                </a:cubicBezTo>
                <a:lnTo>
                  <a:pt x="0" y="301"/>
                </a:lnTo>
              </a:path>
            </a:pathLst>
          </a:custGeom>
          <a:pattFill prst="dash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5" name="任意多边形 22554">
            <a:extLst>
              <a:ext uri="{FF2B5EF4-FFF2-40B4-BE49-F238E27FC236}">
                <a16:creationId xmlns:a16="http://schemas.microsoft.com/office/drawing/2014/main" id="{57A86619-A630-4762-B93E-CBAB095AC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175" y="4391025"/>
            <a:ext cx="728663" cy="1050925"/>
          </a:xfrm>
          <a:custGeom>
            <a:avLst/>
            <a:gdLst>
              <a:gd name="T0" fmla="*/ 30 w 459"/>
              <a:gd name="T1" fmla="*/ 129 h 662"/>
              <a:gd name="T2" fmla="*/ 42 w 459"/>
              <a:gd name="T3" fmla="*/ 156 h 662"/>
              <a:gd name="T4" fmla="*/ 45 w 459"/>
              <a:gd name="T5" fmla="*/ 165 h 662"/>
              <a:gd name="T6" fmla="*/ 39 w 459"/>
              <a:gd name="T7" fmla="*/ 231 h 662"/>
              <a:gd name="T8" fmla="*/ 21 w 459"/>
              <a:gd name="T9" fmla="*/ 270 h 662"/>
              <a:gd name="T10" fmla="*/ 0 w 459"/>
              <a:gd name="T11" fmla="*/ 327 h 662"/>
              <a:gd name="T12" fmla="*/ 30 w 459"/>
              <a:gd name="T13" fmla="*/ 348 h 662"/>
              <a:gd name="T14" fmla="*/ 45 w 459"/>
              <a:gd name="T15" fmla="*/ 414 h 662"/>
              <a:gd name="T16" fmla="*/ 54 w 459"/>
              <a:gd name="T17" fmla="*/ 474 h 662"/>
              <a:gd name="T18" fmla="*/ 99 w 459"/>
              <a:gd name="T19" fmla="*/ 552 h 662"/>
              <a:gd name="T20" fmla="*/ 102 w 459"/>
              <a:gd name="T21" fmla="*/ 585 h 662"/>
              <a:gd name="T22" fmla="*/ 87 w 459"/>
              <a:gd name="T23" fmla="*/ 618 h 662"/>
              <a:gd name="T24" fmla="*/ 180 w 459"/>
              <a:gd name="T25" fmla="*/ 624 h 662"/>
              <a:gd name="T26" fmla="*/ 219 w 459"/>
              <a:gd name="T27" fmla="*/ 624 h 662"/>
              <a:gd name="T28" fmla="*/ 234 w 459"/>
              <a:gd name="T29" fmla="*/ 579 h 662"/>
              <a:gd name="T30" fmla="*/ 240 w 459"/>
              <a:gd name="T31" fmla="*/ 561 h 662"/>
              <a:gd name="T32" fmla="*/ 258 w 459"/>
              <a:gd name="T33" fmla="*/ 498 h 662"/>
              <a:gd name="T34" fmla="*/ 297 w 459"/>
              <a:gd name="T35" fmla="*/ 414 h 662"/>
              <a:gd name="T36" fmla="*/ 324 w 459"/>
              <a:gd name="T37" fmla="*/ 351 h 662"/>
              <a:gd name="T38" fmla="*/ 342 w 459"/>
              <a:gd name="T39" fmla="*/ 264 h 662"/>
              <a:gd name="T40" fmla="*/ 378 w 459"/>
              <a:gd name="T41" fmla="*/ 249 h 662"/>
              <a:gd name="T42" fmla="*/ 459 w 459"/>
              <a:gd name="T43" fmla="*/ 180 h 662"/>
              <a:gd name="T44" fmla="*/ 456 w 459"/>
              <a:gd name="T45" fmla="*/ 162 h 662"/>
              <a:gd name="T46" fmla="*/ 447 w 459"/>
              <a:gd name="T47" fmla="*/ 156 h 662"/>
              <a:gd name="T48" fmla="*/ 426 w 459"/>
              <a:gd name="T49" fmla="*/ 108 h 662"/>
              <a:gd name="T50" fmla="*/ 360 w 459"/>
              <a:gd name="T51" fmla="*/ 48 h 662"/>
              <a:gd name="T52" fmla="*/ 333 w 459"/>
              <a:gd name="T53" fmla="*/ 36 h 662"/>
              <a:gd name="T54" fmla="*/ 303 w 459"/>
              <a:gd name="T55" fmla="*/ 57 h 662"/>
              <a:gd name="T56" fmla="*/ 285 w 459"/>
              <a:gd name="T57" fmla="*/ 45 h 662"/>
              <a:gd name="T58" fmla="*/ 291 w 459"/>
              <a:gd name="T59" fmla="*/ 36 h 662"/>
              <a:gd name="T60" fmla="*/ 297 w 459"/>
              <a:gd name="T61" fmla="*/ 18 h 662"/>
              <a:gd name="T62" fmla="*/ 276 w 459"/>
              <a:gd name="T63" fmla="*/ 0 h 662"/>
              <a:gd name="T64" fmla="*/ 264 w 459"/>
              <a:gd name="T65" fmla="*/ 27 h 662"/>
              <a:gd name="T66" fmla="*/ 255 w 459"/>
              <a:gd name="T67" fmla="*/ 30 h 662"/>
              <a:gd name="T68" fmla="*/ 180 w 459"/>
              <a:gd name="T69" fmla="*/ 33 h 662"/>
              <a:gd name="T70" fmla="*/ 165 w 459"/>
              <a:gd name="T71" fmla="*/ 51 h 662"/>
              <a:gd name="T72" fmla="*/ 135 w 459"/>
              <a:gd name="T73" fmla="*/ 66 h 662"/>
              <a:gd name="T74" fmla="*/ 126 w 459"/>
              <a:gd name="T75" fmla="*/ 87 h 662"/>
              <a:gd name="T76" fmla="*/ 72 w 459"/>
              <a:gd name="T77" fmla="*/ 93 h 662"/>
              <a:gd name="T78" fmla="*/ 30 w 459"/>
              <a:gd name="T79" fmla="*/ 147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59" h="662">
                <a:moveTo>
                  <a:pt x="30" y="129"/>
                </a:moveTo>
                <a:cubicBezTo>
                  <a:pt x="40" y="143"/>
                  <a:pt x="35" y="135"/>
                  <a:pt x="42" y="156"/>
                </a:cubicBezTo>
                <a:cubicBezTo>
                  <a:pt x="43" y="159"/>
                  <a:pt x="45" y="165"/>
                  <a:pt x="45" y="165"/>
                </a:cubicBezTo>
                <a:cubicBezTo>
                  <a:pt x="48" y="193"/>
                  <a:pt x="61" y="209"/>
                  <a:pt x="39" y="231"/>
                </a:cubicBezTo>
                <a:cubicBezTo>
                  <a:pt x="34" y="246"/>
                  <a:pt x="37" y="265"/>
                  <a:pt x="21" y="270"/>
                </a:cubicBezTo>
                <a:cubicBezTo>
                  <a:pt x="17" y="290"/>
                  <a:pt x="7" y="307"/>
                  <a:pt x="0" y="327"/>
                </a:cubicBezTo>
                <a:cubicBezTo>
                  <a:pt x="19" y="333"/>
                  <a:pt x="26" y="326"/>
                  <a:pt x="30" y="348"/>
                </a:cubicBezTo>
                <a:cubicBezTo>
                  <a:pt x="26" y="367"/>
                  <a:pt x="23" y="407"/>
                  <a:pt x="45" y="414"/>
                </a:cubicBezTo>
                <a:cubicBezTo>
                  <a:pt x="47" y="434"/>
                  <a:pt x="48" y="455"/>
                  <a:pt x="54" y="474"/>
                </a:cubicBezTo>
                <a:cubicBezTo>
                  <a:pt x="26" y="559"/>
                  <a:pt x="42" y="548"/>
                  <a:pt x="99" y="552"/>
                </a:cubicBezTo>
                <a:cubicBezTo>
                  <a:pt x="116" y="564"/>
                  <a:pt x="116" y="571"/>
                  <a:pt x="102" y="585"/>
                </a:cubicBezTo>
                <a:cubicBezTo>
                  <a:pt x="97" y="597"/>
                  <a:pt x="91" y="606"/>
                  <a:pt x="87" y="618"/>
                </a:cubicBezTo>
                <a:cubicBezTo>
                  <a:pt x="94" y="662"/>
                  <a:pt x="151" y="643"/>
                  <a:pt x="180" y="624"/>
                </a:cubicBezTo>
                <a:cubicBezTo>
                  <a:pt x="193" y="625"/>
                  <a:pt x="211" y="634"/>
                  <a:pt x="219" y="624"/>
                </a:cubicBezTo>
                <a:cubicBezTo>
                  <a:pt x="226" y="616"/>
                  <a:pt x="230" y="590"/>
                  <a:pt x="234" y="579"/>
                </a:cubicBezTo>
                <a:cubicBezTo>
                  <a:pt x="236" y="573"/>
                  <a:pt x="240" y="561"/>
                  <a:pt x="240" y="561"/>
                </a:cubicBezTo>
                <a:cubicBezTo>
                  <a:pt x="242" y="526"/>
                  <a:pt x="234" y="514"/>
                  <a:pt x="258" y="498"/>
                </a:cubicBezTo>
                <a:cubicBezTo>
                  <a:pt x="274" y="474"/>
                  <a:pt x="271" y="431"/>
                  <a:pt x="297" y="414"/>
                </a:cubicBezTo>
                <a:cubicBezTo>
                  <a:pt x="311" y="373"/>
                  <a:pt x="283" y="361"/>
                  <a:pt x="324" y="351"/>
                </a:cubicBezTo>
                <a:cubicBezTo>
                  <a:pt x="353" y="332"/>
                  <a:pt x="321" y="285"/>
                  <a:pt x="342" y="264"/>
                </a:cubicBezTo>
                <a:cubicBezTo>
                  <a:pt x="358" y="248"/>
                  <a:pt x="359" y="254"/>
                  <a:pt x="378" y="249"/>
                </a:cubicBezTo>
                <a:cubicBezTo>
                  <a:pt x="419" y="239"/>
                  <a:pt x="448" y="224"/>
                  <a:pt x="459" y="180"/>
                </a:cubicBezTo>
                <a:cubicBezTo>
                  <a:pt x="458" y="174"/>
                  <a:pt x="459" y="167"/>
                  <a:pt x="456" y="162"/>
                </a:cubicBezTo>
                <a:cubicBezTo>
                  <a:pt x="454" y="159"/>
                  <a:pt x="448" y="159"/>
                  <a:pt x="447" y="156"/>
                </a:cubicBezTo>
                <a:cubicBezTo>
                  <a:pt x="438" y="133"/>
                  <a:pt x="448" y="123"/>
                  <a:pt x="426" y="108"/>
                </a:cubicBezTo>
                <a:cubicBezTo>
                  <a:pt x="422" y="41"/>
                  <a:pt x="424" y="52"/>
                  <a:pt x="360" y="48"/>
                </a:cubicBezTo>
                <a:cubicBezTo>
                  <a:pt x="339" y="41"/>
                  <a:pt x="347" y="46"/>
                  <a:pt x="333" y="36"/>
                </a:cubicBezTo>
                <a:cubicBezTo>
                  <a:pt x="318" y="42"/>
                  <a:pt x="312" y="44"/>
                  <a:pt x="303" y="57"/>
                </a:cubicBezTo>
                <a:cubicBezTo>
                  <a:pt x="297" y="55"/>
                  <a:pt x="285" y="55"/>
                  <a:pt x="285" y="45"/>
                </a:cubicBezTo>
                <a:cubicBezTo>
                  <a:pt x="285" y="41"/>
                  <a:pt x="290" y="39"/>
                  <a:pt x="291" y="36"/>
                </a:cubicBezTo>
                <a:cubicBezTo>
                  <a:pt x="294" y="30"/>
                  <a:pt x="297" y="18"/>
                  <a:pt x="297" y="18"/>
                </a:cubicBezTo>
                <a:cubicBezTo>
                  <a:pt x="293" y="6"/>
                  <a:pt x="288" y="4"/>
                  <a:pt x="276" y="0"/>
                </a:cubicBezTo>
                <a:cubicBezTo>
                  <a:pt x="250" y="4"/>
                  <a:pt x="251" y="7"/>
                  <a:pt x="264" y="27"/>
                </a:cubicBezTo>
                <a:cubicBezTo>
                  <a:pt x="261" y="28"/>
                  <a:pt x="258" y="30"/>
                  <a:pt x="255" y="30"/>
                </a:cubicBezTo>
                <a:cubicBezTo>
                  <a:pt x="230" y="32"/>
                  <a:pt x="205" y="29"/>
                  <a:pt x="180" y="33"/>
                </a:cubicBezTo>
                <a:cubicBezTo>
                  <a:pt x="175" y="34"/>
                  <a:pt x="168" y="48"/>
                  <a:pt x="165" y="51"/>
                </a:cubicBezTo>
                <a:cubicBezTo>
                  <a:pt x="156" y="62"/>
                  <a:pt x="148" y="63"/>
                  <a:pt x="135" y="66"/>
                </a:cubicBezTo>
                <a:cubicBezTo>
                  <a:pt x="131" y="72"/>
                  <a:pt x="132" y="83"/>
                  <a:pt x="126" y="87"/>
                </a:cubicBezTo>
                <a:cubicBezTo>
                  <a:pt x="111" y="97"/>
                  <a:pt x="90" y="91"/>
                  <a:pt x="72" y="93"/>
                </a:cubicBezTo>
                <a:cubicBezTo>
                  <a:pt x="50" y="107"/>
                  <a:pt x="30" y="120"/>
                  <a:pt x="30" y="147"/>
                </a:cubicBezTo>
              </a:path>
            </a:pathLst>
          </a:custGeom>
          <a:pattFill prst="lgConfetti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6" name="任意多边形 22555">
            <a:extLst>
              <a:ext uri="{FF2B5EF4-FFF2-40B4-BE49-F238E27FC236}">
                <a16:creationId xmlns:a16="http://schemas.microsoft.com/office/drawing/2014/main" id="{ED0CA301-BE24-4DB6-8BD4-73DF11A87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4419600"/>
            <a:ext cx="823913" cy="1041400"/>
          </a:xfrm>
          <a:custGeom>
            <a:avLst/>
            <a:gdLst>
              <a:gd name="T0" fmla="*/ 490 w 519"/>
              <a:gd name="T1" fmla="*/ 111 h 656"/>
              <a:gd name="T2" fmla="*/ 451 w 519"/>
              <a:gd name="T3" fmla="*/ 105 h 656"/>
              <a:gd name="T4" fmla="*/ 460 w 519"/>
              <a:gd name="T5" fmla="*/ 60 h 656"/>
              <a:gd name="T6" fmla="*/ 463 w 519"/>
              <a:gd name="T7" fmla="*/ 51 h 656"/>
              <a:gd name="T8" fmla="*/ 448 w 519"/>
              <a:gd name="T9" fmla="*/ 36 h 656"/>
              <a:gd name="T10" fmla="*/ 430 w 519"/>
              <a:gd name="T11" fmla="*/ 30 h 656"/>
              <a:gd name="T12" fmla="*/ 397 w 519"/>
              <a:gd name="T13" fmla="*/ 60 h 656"/>
              <a:gd name="T14" fmla="*/ 370 w 519"/>
              <a:gd name="T15" fmla="*/ 42 h 656"/>
              <a:gd name="T16" fmla="*/ 331 w 519"/>
              <a:gd name="T17" fmla="*/ 51 h 656"/>
              <a:gd name="T18" fmla="*/ 295 w 519"/>
              <a:gd name="T19" fmla="*/ 36 h 656"/>
              <a:gd name="T20" fmla="*/ 295 w 519"/>
              <a:gd name="T21" fmla="*/ 36 h 656"/>
              <a:gd name="T22" fmla="*/ 232 w 519"/>
              <a:gd name="T23" fmla="*/ 24 h 656"/>
              <a:gd name="T24" fmla="*/ 211 w 519"/>
              <a:gd name="T25" fmla="*/ 0 h 656"/>
              <a:gd name="T26" fmla="*/ 172 w 519"/>
              <a:gd name="T27" fmla="*/ 24 h 656"/>
              <a:gd name="T28" fmla="*/ 136 w 519"/>
              <a:gd name="T29" fmla="*/ 45 h 656"/>
              <a:gd name="T30" fmla="*/ 76 w 519"/>
              <a:gd name="T31" fmla="*/ 66 h 656"/>
              <a:gd name="T32" fmla="*/ 55 w 519"/>
              <a:gd name="T33" fmla="*/ 87 h 656"/>
              <a:gd name="T34" fmla="*/ 64 w 519"/>
              <a:gd name="T35" fmla="*/ 273 h 656"/>
              <a:gd name="T36" fmla="*/ 22 w 519"/>
              <a:gd name="T37" fmla="*/ 315 h 656"/>
              <a:gd name="T38" fmla="*/ 10 w 519"/>
              <a:gd name="T39" fmla="*/ 354 h 656"/>
              <a:gd name="T40" fmla="*/ 40 w 519"/>
              <a:gd name="T41" fmla="*/ 345 h 656"/>
              <a:gd name="T42" fmla="*/ 58 w 519"/>
              <a:gd name="T43" fmla="*/ 339 h 656"/>
              <a:gd name="T44" fmla="*/ 97 w 519"/>
              <a:gd name="T45" fmla="*/ 465 h 656"/>
              <a:gd name="T46" fmla="*/ 124 w 519"/>
              <a:gd name="T47" fmla="*/ 459 h 656"/>
              <a:gd name="T48" fmla="*/ 166 w 519"/>
              <a:gd name="T49" fmla="*/ 456 h 656"/>
              <a:gd name="T50" fmla="*/ 169 w 519"/>
              <a:gd name="T51" fmla="*/ 447 h 656"/>
              <a:gd name="T52" fmla="*/ 196 w 519"/>
              <a:gd name="T53" fmla="*/ 435 h 656"/>
              <a:gd name="T54" fmla="*/ 217 w 519"/>
              <a:gd name="T55" fmla="*/ 441 h 656"/>
              <a:gd name="T56" fmla="*/ 229 w 519"/>
              <a:gd name="T57" fmla="*/ 459 h 656"/>
              <a:gd name="T58" fmla="*/ 235 w 519"/>
              <a:gd name="T59" fmla="*/ 468 h 656"/>
              <a:gd name="T60" fmla="*/ 238 w 519"/>
              <a:gd name="T61" fmla="*/ 492 h 656"/>
              <a:gd name="T62" fmla="*/ 247 w 519"/>
              <a:gd name="T63" fmla="*/ 495 h 656"/>
              <a:gd name="T64" fmla="*/ 229 w 519"/>
              <a:gd name="T65" fmla="*/ 555 h 656"/>
              <a:gd name="T66" fmla="*/ 265 w 519"/>
              <a:gd name="T67" fmla="*/ 582 h 656"/>
              <a:gd name="T68" fmla="*/ 313 w 519"/>
              <a:gd name="T69" fmla="*/ 609 h 656"/>
              <a:gd name="T70" fmla="*/ 325 w 519"/>
              <a:gd name="T71" fmla="*/ 573 h 656"/>
              <a:gd name="T72" fmla="*/ 352 w 519"/>
              <a:gd name="T73" fmla="*/ 558 h 656"/>
              <a:gd name="T74" fmla="*/ 367 w 519"/>
              <a:gd name="T75" fmla="*/ 585 h 656"/>
              <a:gd name="T76" fmla="*/ 370 w 519"/>
              <a:gd name="T77" fmla="*/ 594 h 656"/>
              <a:gd name="T78" fmla="*/ 403 w 519"/>
              <a:gd name="T79" fmla="*/ 546 h 656"/>
              <a:gd name="T80" fmla="*/ 421 w 519"/>
              <a:gd name="T81" fmla="*/ 537 h 656"/>
              <a:gd name="T82" fmla="*/ 502 w 519"/>
              <a:gd name="T83" fmla="*/ 531 h 656"/>
              <a:gd name="T84" fmla="*/ 493 w 519"/>
              <a:gd name="T85" fmla="*/ 372 h 656"/>
              <a:gd name="T86" fmla="*/ 472 w 519"/>
              <a:gd name="T87" fmla="*/ 312 h 656"/>
              <a:gd name="T88" fmla="*/ 466 w 519"/>
              <a:gd name="T89" fmla="*/ 285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19" h="656">
                <a:moveTo>
                  <a:pt x="490" y="111"/>
                </a:moveTo>
                <a:cubicBezTo>
                  <a:pt x="477" y="108"/>
                  <a:pt x="459" y="115"/>
                  <a:pt x="451" y="105"/>
                </a:cubicBezTo>
                <a:cubicBezTo>
                  <a:pt x="446" y="98"/>
                  <a:pt x="457" y="68"/>
                  <a:pt x="460" y="60"/>
                </a:cubicBezTo>
                <a:cubicBezTo>
                  <a:pt x="461" y="57"/>
                  <a:pt x="463" y="51"/>
                  <a:pt x="463" y="51"/>
                </a:cubicBezTo>
                <a:cubicBezTo>
                  <a:pt x="458" y="43"/>
                  <a:pt x="457" y="40"/>
                  <a:pt x="448" y="36"/>
                </a:cubicBezTo>
                <a:cubicBezTo>
                  <a:pt x="442" y="33"/>
                  <a:pt x="430" y="30"/>
                  <a:pt x="430" y="30"/>
                </a:cubicBezTo>
                <a:cubicBezTo>
                  <a:pt x="421" y="43"/>
                  <a:pt x="412" y="55"/>
                  <a:pt x="397" y="60"/>
                </a:cubicBezTo>
                <a:cubicBezTo>
                  <a:pt x="386" y="56"/>
                  <a:pt x="380" y="49"/>
                  <a:pt x="370" y="42"/>
                </a:cubicBezTo>
                <a:cubicBezTo>
                  <a:pt x="345" y="50"/>
                  <a:pt x="358" y="47"/>
                  <a:pt x="331" y="51"/>
                </a:cubicBezTo>
                <a:lnTo>
                  <a:pt x="295" y="36"/>
                </a:lnTo>
                <a:cubicBezTo>
                  <a:pt x="295" y="36"/>
                  <a:pt x="295" y="36"/>
                  <a:pt x="295" y="36"/>
                </a:cubicBezTo>
                <a:cubicBezTo>
                  <a:pt x="274" y="31"/>
                  <a:pt x="253" y="27"/>
                  <a:pt x="232" y="24"/>
                </a:cubicBezTo>
                <a:cubicBezTo>
                  <a:pt x="208" y="16"/>
                  <a:pt x="215" y="24"/>
                  <a:pt x="211" y="0"/>
                </a:cubicBezTo>
                <a:cubicBezTo>
                  <a:pt x="185" y="3"/>
                  <a:pt x="178" y="0"/>
                  <a:pt x="172" y="24"/>
                </a:cubicBezTo>
                <a:cubicBezTo>
                  <a:pt x="168" y="59"/>
                  <a:pt x="167" y="55"/>
                  <a:pt x="136" y="45"/>
                </a:cubicBezTo>
                <a:cubicBezTo>
                  <a:pt x="106" y="48"/>
                  <a:pt x="96" y="46"/>
                  <a:pt x="76" y="66"/>
                </a:cubicBezTo>
                <a:cubicBezTo>
                  <a:pt x="72" y="78"/>
                  <a:pt x="67" y="83"/>
                  <a:pt x="55" y="87"/>
                </a:cubicBezTo>
                <a:cubicBezTo>
                  <a:pt x="49" y="139"/>
                  <a:pt x="0" y="316"/>
                  <a:pt x="64" y="273"/>
                </a:cubicBezTo>
                <a:cubicBezTo>
                  <a:pt x="56" y="297"/>
                  <a:pt x="47" y="309"/>
                  <a:pt x="22" y="315"/>
                </a:cubicBezTo>
                <a:cubicBezTo>
                  <a:pt x="7" y="330"/>
                  <a:pt x="7" y="330"/>
                  <a:pt x="10" y="354"/>
                </a:cubicBezTo>
                <a:cubicBezTo>
                  <a:pt x="28" y="349"/>
                  <a:pt x="18" y="352"/>
                  <a:pt x="40" y="345"/>
                </a:cubicBezTo>
                <a:cubicBezTo>
                  <a:pt x="46" y="343"/>
                  <a:pt x="58" y="339"/>
                  <a:pt x="58" y="339"/>
                </a:cubicBezTo>
                <a:cubicBezTo>
                  <a:pt x="83" y="414"/>
                  <a:pt x="15" y="472"/>
                  <a:pt x="97" y="465"/>
                </a:cubicBezTo>
                <a:cubicBezTo>
                  <a:pt x="108" y="458"/>
                  <a:pt x="112" y="455"/>
                  <a:pt x="124" y="459"/>
                </a:cubicBezTo>
                <a:cubicBezTo>
                  <a:pt x="138" y="458"/>
                  <a:pt x="152" y="460"/>
                  <a:pt x="166" y="456"/>
                </a:cubicBezTo>
                <a:cubicBezTo>
                  <a:pt x="169" y="455"/>
                  <a:pt x="167" y="449"/>
                  <a:pt x="169" y="447"/>
                </a:cubicBezTo>
                <a:cubicBezTo>
                  <a:pt x="175" y="439"/>
                  <a:pt x="196" y="435"/>
                  <a:pt x="196" y="435"/>
                </a:cubicBezTo>
                <a:cubicBezTo>
                  <a:pt x="196" y="435"/>
                  <a:pt x="216" y="440"/>
                  <a:pt x="217" y="441"/>
                </a:cubicBezTo>
                <a:cubicBezTo>
                  <a:pt x="222" y="446"/>
                  <a:pt x="225" y="453"/>
                  <a:pt x="229" y="459"/>
                </a:cubicBezTo>
                <a:cubicBezTo>
                  <a:pt x="231" y="462"/>
                  <a:pt x="235" y="468"/>
                  <a:pt x="235" y="468"/>
                </a:cubicBezTo>
                <a:cubicBezTo>
                  <a:pt x="236" y="476"/>
                  <a:pt x="235" y="485"/>
                  <a:pt x="238" y="492"/>
                </a:cubicBezTo>
                <a:cubicBezTo>
                  <a:pt x="239" y="495"/>
                  <a:pt x="247" y="492"/>
                  <a:pt x="247" y="495"/>
                </a:cubicBezTo>
                <a:cubicBezTo>
                  <a:pt x="253" y="537"/>
                  <a:pt x="245" y="531"/>
                  <a:pt x="229" y="555"/>
                </a:cubicBezTo>
                <a:cubicBezTo>
                  <a:pt x="235" y="583"/>
                  <a:pt x="230" y="578"/>
                  <a:pt x="265" y="582"/>
                </a:cubicBezTo>
                <a:cubicBezTo>
                  <a:pt x="268" y="618"/>
                  <a:pt x="266" y="656"/>
                  <a:pt x="313" y="609"/>
                </a:cubicBezTo>
                <a:cubicBezTo>
                  <a:pt x="313" y="608"/>
                  <a:pt x="321" y="575"/>
                  <a:pt x="325" y="573"/>
                </a:cubicBezTo>
                <a:cubicBezTo>
                  <a:pt x="334" y="567"/>
                  <a:pt x="343" y="564"/>
                  <a:pt x="352" y="558"/>
                </a:cubicBezTo>
                <a:cubicBezTo>
                  <a:pt x="365" y="571"/>
                  <a:pt x="360" y="563"/>
                  <a:pt x="367" y="585"/>
                </a:cubicBezTo>
                <a:cubicBezTo>
                  <a:pt x="368" y="588"/>
                  <a:pt x="370" y="594"/>
                  <a:pt x="370" y="594"/>
                </a:cubicBezTo>
                <a:cubicBezTo>
                  <a:pt x="421" y="589"/>
                  <a:pt x="390" y="602"/>
                  <a:pt x="403" y="546"/>
                </a:cubicBezTo>
                <a:cubicBezTo>
                  <a:pt x="404" y="543"/>
                  <a:pt x="418" y="537"/>
                  <a:pt x="421" y="537"/>
                </a:cubicBezTo>
                <a:cubicBezTo>
                  <a:pt x="448" y="534"/>
                  <a:pt x="475" y="533"/>
                  <a:pt x="502" y="531"/>
                </a:cubicBezTo>
                <a:cubicBezTo>
                  <a:pt x="504" y="489"/>
                  <a:pt x="519" y="411"/>
                  <a:pt x="493" y="372"/>
                </a:cubicBezTo>
                <a:cubicBezTo>
                  <a:pt x="491" y="349"/>
                  <a:pt x="492" y="326"/>
                  <a:pt x="472" y="312"/>
                </a:cubicBezTo>
                <a:cubicBezTo>
                  <a:pt x="463" y="298"/>
                  <a:pt x="466" y="307"/>
                  <a:pt x="466" y="285"/>
                </a:cubicBezTo>
              </a:path>
            </a:pathLst>
          </a:custGeom>
          <a:pattFill prst="sphere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7" name="任意多边形 22556">
            <a:extLst>
              <a:ext uri="{FF2B5EF4-FFF2-40B4-BE49-F238E27FC236}">
                <a16:creationId xmlns:a16="http://schemas.microsoft.com/office/drawing/2014/main" id="{4ED733FF-A9F0-4CDC-8E8A-0B0C11CEA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3578225"/>
            <a:ext cx="676275" cy="942975"/>
          </a:xfrm>
          <a:custGeom>
            <a:avLst/>
            <a:gdLst>
              <a:gd name="T0" fmla="*/ 42 w 426"/>
              <a:gd name="T1" fmla="*/ 365 h 594"/>
              <a:gd name="T2" fmla="*/ 60 w 426"/>
              <a:gd name="T3" fmla="*/ 389 h 594"/>
              <a:gd name="T4" fmla="*/ 72 w 426"/>
              <a:gd name="T5" fmla="*/ 440 h 594"/>
              <a:gd name="T6" fmla="*/ 93 w 426"/>
              <a:gd name="T7" fmla="*/ 443 h 594"/>
              <a:gd name="T8" fmla="*/ 81 w 426"/>
              <a:gd name="T9" fmla="*/ 485 h 594"/>
              <a:gd name="T10" fmla="*/ 99 w 426"/>
              <a:gd name="T11" fmla="*/ 506 h 594"/>
              <a:gd name="T12" fmla="*/ 126 w 426"/>
              <a:gd name="T13" fmla="*/ 548 h 594"/>
              <a:gd name="T14" fmla="*/ 144 w 426"/>
              <a:gd name="T15" fmla="*/ 539 h 594"/>
              <a:gd name="T16" fmla="*/ 150 w 426"/>
              <a:gd name="T17" fmla="*/ 521 h 594"/>
              <a:gd name="T18" fmla="*/ 159 w 426"/>
              <a:gd name="T19" fmla="*/ 512 h 594"/>
              <a:gd name="T20" fmla="*/ 177 w 426"/>
              <a:gd name="T21" fmla="*/ 572 h 594"/>
              <a:gd name="T22" fmla="*/ 204 w 426"/>
              <a:gd name="T23" fmla="*/ 560 h 594"/>
              <a:gd name="T24" fmla="*/ 279 w 426"/>
              <a:gd name="T25" fmla="*/ 572 h 594"/>
              <a:gd name="T26" fmla="*/ 306 w 426"/>
              <a:gd name="T27" fmla="*/ 587 h 594"/>
              <a:gd name="T28" fmla="*/ 330 w 426"/>
              <a:gd name="T29" fmla="*/ 566 h 594"/>
              <a:gd name="T30" fmla="*/ 360 w 426"/>
              <a:gd name="T31" fmla="*/ 533 h 594"/>
              <a:gd name="T32" fmla="*/ 366 w 426"/>
              <a:gd name="T33" fmla="*/ 515 h 594"/>
              <a:gd name="T34" fmla="*/ 396 w 426"/>
              <a:gd name="T35" fmla="*/ 467 h 594"/>
              <a:gd name="T36" fmla="*/ 426 w 426"/>
              <a:gd name="T37" fmla="*/ 395 h 594"/>
              <a:gd name="T38" fmla="*/ 396 w 426"/>
              <a:gd name="T39" fmla="*/ 365 h 594"/>
              <a:gd name="T40" fmla="*/ 348 w 426"/>
              <a:gd name="T41" fmla="*/ 383 h 594"/>
              <a:gd name="T42" fmla="*/ 318 w 426"/>
              <a:gd name="T43" fmla="*/ 317 h 594"/>
              <a:gd name="T44" fmla="*/ 330 w 426"/>
              <a:gd name="T45" fmla="*/ 260 h 594"/>
              <a:gd name="T46" fmla="*/ 333 w 426"/>
              <a:gd name="T47" fmla="*/ 227 h 594"/>
              <a:gd name="T48" fmla="*/ 372 w 426"/>
              <a:gd name="T49" fmla="*/ 224 h 594"/>
              <a:gd name="T50" fmla="*/ 342 w 426"/>
              <a:gd name="T51" fmla="*/ 185 h 594"/>
              <a:gd name="T52" fmla="*/ 312 w 426"/>
              <a:gd name="T53" fmla="*/ 212 h 594"/>
              <a:gd name="T54" fmla="*/ 288 w 426"/>
              <a:gd name="T55" fmla="*/ 164 h 594"/>
              <a:gd name="T56" fmla="*/ 270 w 426"/>
              <a:gd name="T57" fmla="*/ 149 h 594"/>
              <a:gd name="T58" fmla="*/ 264 w 426"/>
              <a:gd name="T59" fmla="*/ 98 h 594"/>
              <a:gd name="T60" fmla="*/ 222 w 426"/>
              <a:gd name="T61" fmla="*/ 74 h 594"/>
              <a:gd name="T62" fmla="*/ 177 w 426"/>
              <a:gd name="T63" fmla="*/ 41 h 594"/>
              <a:gd name="T64" fmla="*/ 150 w 426"/>
              <a:gd name="T65" fmla="*/ 26 h 594"/>
              <a:gd name="T66" fmla="*/ 111 w 426"/>
              <a:gd name="T67" fmla="*/ 2 h 594"/>
              <a:gd name="T68" fmla="*/ 84 w 426"/>
              <a:gd name="T69" fmla="*/ 14 h 594"/>
              <a:gd name="T70" fmla="*/ 105 w 426"/>
              <a:gd name="T71" fmla="*/ 29 h 594"/>
              <a:gd name="T72" fmla="*/ 123 w 426"/>
              <a:gd name="T73" fmla="*/ 50 h 594"/>
              <a:gd name="T74" fmla="*/ 120 w 426"/>
              <a:gd name="T75" fmla="*/ 98 h 594"/>
              <a:gd name="T76" fmla="*/ 51 w 426"/>
              <a:gd name="T77" fmla="*/ 77 h 594"/>
              <a:gd name="T78" fmla="*/ 48 w 426"/>
              <a:gd name="T79" fmla="*/ 86 h 594"/>
              <a:gd name="T80" fmla="*/ 45 w 426"/>
              <a:gd name="T81" fmla="*/ 113 h 594"/>
              <a:gd name="T82" fmla="*/ 12 w 426"/>
              <a:gd name="T83" fmla="*/ 155 h 594"/>
              <a:gd name="T84" fmla="*/ 0 w 426"/>
              <a:gd name="T85" fmla="*/ 191 h 594"/>
              <a:gd name="T86" fmla="*/ 33 w 426"/>
              <a:gd name="T87" fmla="*/ 251 h 594"/>
              <a:gd name="T88" fmla="*/ 75 w 426"/>
              <a:gd name="T89" fmla="*/ 242 h 594"/>
              <a:gd name="T90" fmla="*/ 72 w 426"/>
              <a:gd name="T91" fmla="*/ 332 h 594"/>
              <a:gd name="T92" fmla="*/ 48 w 426"/>
              <a:gd name="T93" fmla="*/ 359 h 594"/>
              <a:gd name="T94" fmla="*/ 36 w 426"/>
              <a:gd name="T95" fmla="*/ 377 h 594"/>
              <a:gd name="T96" fmla="*/ 66 w 426"/>
              <a:gd name="T97" fmla="*/ 398 h 594"/>
              <a:gd name="T98" fmla="*/ 87 w 426"/>
              <a:gd name="T99" fmla="*/ 428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6" h="594">
                <a:moveTo>
                  <a:pt x="42" y="365"/>
                </a:moveTo>
                <a:cubicBezTo>
                  <a:pt x="45" y="379"/>
                  <a:pt x="46" y="384"/>
                  <a:pt x="60" y="389"/>
                </a:cubicBezTo>
                <a:cubicBezTo>
                  <a:pt x="70" y="404"/>
                  <a:pt x="64" y="428"/>
                  <a:pt x="72" y="440"/>
                </a:cubicBezTo>
                <a:cubicBezTo>
                  <a:pt x="76" y="446"/>
                  <a:pt x="86" y="442"/>
                  <a:pt x="93" y="443"/>
                </a:cubicBezTo>
                <a:cubicBezTo>
                  <a:pt x="90" y="459"/>
                  <a:pt x="85" y="470"/>
                  <a:pt x="81" y="485"/>
                </a:cubicBezTo>
                <a:cubicBezTo>
                  <a:pt x="88" y="526"/>
                  <a:pt x="75" y="486"/>
                  <a:pt x="99" y="506"/>
                </a:cubicBezTo>
                <a:cubicBezTo>
                  <a:pt x="110" y="515"/>
                  <a:pt x="99" y="541"/>
                  <a:pt x="126" y="548"/>
                </a:cubicBezTo>
                <a:cubicBezTo>
                  <a:pt x="132" y="544"/>
                  <a:pt x="140" y="544"/>
                  <a:pt x="144" y="539"/>
                </a:cubicBezTo>
                <a:cubicBezTo>
                  <a:pt x="148" y="534"/>
                  <a:pt x="146" y="525"/>
                  <a:pt x="150" y="521"/>
                </a:cubicBezTo>
                <a:cubicBezTo>
                  <a:pt x="153" y="518"/>
                  <a:pt x="156" y="515"/>
                  <a:pt x="159" y="512"/>
                </a:cubicBezTo>
                <a:cubicBezTo>
                  <a:pt x="183" y="528"/>
                  <a:pt x="175" y="538"/>
                  <a:pt x="177" y="572"/>
                </a:cubicBezTo>
                <a:cubicBezTo>
                  <a:pt x="198" y="565"/>
                  <a:pt x="190" y="570"/>
                  <a:pt x="204" y="560"/>
                </a:cubicBezTo>
                <a:cubicBezTo>
                  <a:pt x="228" y="562"/>
                  <a:pt x="259" y="559"/>
                  <a:pt x="279" y="572"/>
                </a:cubicBezTo>
                <a:cubicBezTo>
                  <a:pt x="294" y="594"/>
                  <a:pt x="284" y="591"/>
                  <a:pt x="306" y="587"/>
                </a:cubicBezTo>
                <a:cubicBezTo>
                  <a:pt x="316" y="580"/>
                  <a:pt x="320" y="573"/>
                  <a:pt x="330" y="566"/>
                </a:cubicBezTo>
                <a:cubicBezTo>
                  <a:pt x="338" y="553"/>
                  <a:pt x="354" y="547"/>
                  <a:pt x="360" y="533"/>
                </a:cubicBezTo>
                <a:cubicBezTo>
                  <a:pt x="363" y="527"/>
                  <a:pt x="366" y="515"/>
                  <a:pt x="366" y="515"/>
                </a:cubicBezTo>
                <a:cubicBezTo>
                  <a:pt x="370" y="461"/>
                  <a:pt x="365" y="488"/>
                  <a:pt x="396" y="467"/>
                </a:cubicBezTo>
                <a:cubicBezTo>
                  <a:pt x="404" y="442"/>
                  <a:pt x="418" y="420"/>
                  <a:pt x="426" y="395"/>
                </a:cubicBezTo>
                <a:cubicBezTo>
                  <a:pt x="421" y="358"/>
                  <a:pt x="422" y="382"/>
                  <a:pt x="396" y="365"/>
                </a:cubicBezTo>
                <a:cubicBezTo>
                  <a:pt x="379" y="370"/>
                  <a:pt x="365" y="379"/>
                  <a:pt x="348" y="383"/>
                </a:cubicBezTo>
                <a:cubicBezTo>
                  <a:pt x="326" y="350"/>
                  <a:pt x="361" y="331"/>
                  <a:pt x="318" y="317"/>
                </a:cubicBezTo>
                <a:cubicBezTo>
                  <a:pt x="311" y="296"/>
                  <a:pt x="315" y="275"/>
                  <a:pt x="330" y="260"/>
                </a:cubicBezTo>
                <a:cubicBezTo>
                  <a:pt x="331" y="249"/>
                  <a:pt x="325" y="234"/>
                  <a:pt x="333" y="227"/>
                </a:cubicBezTo>
                <a:cubicBezTo>
                  <a:pt x="343" y="219"/>
                  <a:pt x="364" y="234"/>
                  <a:pt x="372" y="224"/>
                </a:cubicBezTo>
                <a:cubicBezTo>
                  <a:pt x="396" y="195"/>
                  <a:pt x="353" y="189"/>
                  <a:pt x="342" y="185"/>
                </a:cubicBezTo>
                <a:cubicBezTo>
                  <a:pt x="329" y="189"/>
                  <a:pt x="322" y="202"/>
                  <a:pt x="312" y="212"/>
                </a:cubicBezTo>
                <a:cubicBezTo>
                  <a:pt x="283" y="205"/>
                  <a:pt x="302" y="184"/>
                  <a:pt x="288" y="164"/>
                </a:cubicBezTo>
                <a:cubicBezTo>
                  <a:pt x="283" y="157"/>
                  <a:pt x="277" y="153"/>
                  <a:pt x="270" y="149"/>
                </a:cubicBezTo>
                <a:cubicBezTo>
                  <a:pt x="258" y="131"/>
                  <a:pt x="275" y="117"/>
                  <a:pt x="264" y="98"/>
                </a:cubicBezTo>
                <a:cubicBezTo>
                  <a:pt x="259" y="89"/>
                  <a:pt x="231" y="76"/>
                  <a:pt x="222" y="74"/>
                </a:cubicBezTo>
                <a:cubicBezTo>
                  <a:pt x="206" y="63"/>
                  <a:pt x="193" y="52"/>
                  <a:pt x="177" y="41"/>
                </a:cubicBezTo>
                <a:cubicBezTo>
                  <a:pt x="169" y="36"/>
                  <a:pt x="157" y="33"/>
                  <a:pt x="150" y="26"/>
                </a:cubicBezTo>
                <a:cubicBezTo>
                  <a:pt x="136" y="12"/>
                  <a:pt x="131" y="7"/>
                  <a:pt x="111" y="2"/>
                </a:cubicBezTo>
                <a:cubicBezTo>
                  <a:pt x="101" y="3"/>
                  <a:pt x="86" y="0"/>
                  <a:pt x="84" y="14"/>
                </a:cubicBezTo>
                <a:cubicBezTo>
                  <a:pt x="83" y="22"/>
                  <a:pt x="105" y="29"/>
                  <a:pt x="105" y="29"/>
                </a:cubicBezTo>
                <a:cubicBezTo>
                  <a:pt x="109" y="41"/>
                  <a:pt x="116" y="39"/>
                  <a:pt x="123" y="50"/>
                </a:cubicBezTo>
                <a:cubicBezTo>
                  <a:pt x="122" y="66"/>
                  <a:pt x="131" y="86"/>
                  <a:pt x="120" y="98"/>
                </a:cubicBezTo>
                <a:cubicBezTo>
                  <a:pt x="103" y="116"/>
                  <a:pt x="67" y="82"/>
                  <a:pt x="51" y="77"/>
                </a:cubicBezTo>
                <a:cubicBezTo>
                  <a:pt x="50" y="80"/>
                  <a:pt x="49" y="83"/>
                  <a:pt x="48" y="86"/>
                </a:cubicBezTo>
                <a:cubicBezTo>
                  <a:pt x="47" y="95"/>
                  <a:pt x="47" y="104"/>
                  <a:pt x="45" y="113"/>
                </a:cubicBezTo>
                <a:cubicBezTo>
                  <a:pt x="41" y="131"/>
                  <a:pt x="22" y="140"/>
                  <a:pt x="12" y="155"/>
                </a:cubicBezTo>
                <a:cubicBezTo>
                  <a:pt x="9" y="171"/>
                  <a:pt x="8" y="178"/>
                  <a:pt x="0" y="191"/>
                </a:cubicBezTo>
                <a:cubicBezTo>
                  <a:pt x="3" y="220"/>
                  <a:pt x="9" y="235"/>
                  <a:pt x="33" y="251"/>
                </a:cubicBezTo>
                <a:cubicBezTo>
                  <a:pt x="48" y="249"/>
                  <a:pt x="61" y="247"/>
                  <a:pt x="75" y="242"/>
                </a:cubicBezTo>
                <a:cubicBezTo>
                  <a:pt x="110" y="251"/>
                  <a:pt x="84" y="308"/>
                  <a:pt x="72" y="332"/>
                </a:cubicBezTo>
                <a:cubicBezTo>
                  <a:pt x="67" y="343"/>
                  <a:pt x="48" y="359"/>
                  <a:pt x="48" y="359"/>
                </a:cubicBezTo>
                <a:cubicBezTo>
                  <a:pt x="46" y="366"/>
                  <a:pt x="35" y="370"/>
                  <a:pt x="36" y="377"/>
                </a:cubicBezTo>
                <a:cubicBezTo>
                  <a:pt x="38" y="398"/>
                  <a:pt x="52" y="396"/>
                  <a:pt x="66" y="398"/>
                </a:cubicBezTo>
                <a:cubicBezTo>
                  <a:pt x="78" y="410"/>
                  <a:pt x="87" y="409"/>
                  <a:pt x="87" y="428"/>
                </a:cubicBezTo>
              </a:path>
            </a:pathLst>
          </a:custGeom>
          <a:gradFill rotWithShape="0">
            <a:gsLst>
              <a:gs pos="0">
                <a:srgbClr val="576869"/>
              </a:gs>
              <a:gs pos="50000">
                <a:schemeClr val="accent1"/>
              </a:gs>
              <a:gs pos="100000">
                <a:srgbClr val="57686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8" name="任意多边形 22557">
            <a:extLst>
              <a:ext uri="{FF2B5EF4-FFF2-40B4-BE49-F238E27FC236}">
                <a16:creationId xmlns:a16="http://schemas.microsoft.com/office/drawing/2014/main" id="{C348CC48-EC2B-416A-8B1A-4DC10F76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3421063"/>
            <a:ext cx="849312" cy="784225"/>
          </a:xfrm>
          <a:custGeom>
            <a:avLst/>
            <a:gdLst>
              <a:gd name="T0" fmla="*/ 270 w 535"/>
              <a:gd name="T1" fmla="*/ 9 h 494"/>
              <a:gd name="T2" fmla="*/ 255 w 535"/>
              <a:gd name="T3" fmla="*/ 36 h 494"/>
              <a:gd name="T4" fmla="*/ 333 w 535"/>
              <a:gd name="T5" fmla="*/ 87 h 494"/>
              <a:gd name="T6" fmla="*/ 372 w 535"/>
              <a:gd name="T7" fmla="*/ 120 h 494"/>
              <a:gd name="T8" fmla="*/ 375 w 535"/>
              <a:gd name="T9" fmla="*/ 129 h 494"/>
              <a:gd name="T10" fmla="*/ 378 w 535"/>
              <a:gd name="T11" fmla="*/ 165 h 494"/>
              <a:gd name="T12" fmla="*/ 402 w 535"/>
              <a:gd name="T13" fmla="*/ 204 h 494"/>
              <a:gd name="T14" fmla="*/ 447 w 535"/>
              <a:gd name="T15" fmla="*/ 312 h 494"/>
              <a:gd name="T16" fmla="*/ 461 w 535"/>
              <a:gd name="T17" fmla="*/ 310 h 494"/>
              <a:gd name="T18" fmla="*/ 474 w 535"/>
              <a:gd name="T19" fmla="*/ 318 h 494"/>
              <a:gd name="T20" fmla="*/ 519 w 535"/>
              <a:gd name="T21" fmla="*/ 354 h 494"/>
              <a:gd name="T22" fmla="*/ 517 w 535"/>
              <a:gd name="T23" fmla="*/ 384 h 494"/>
              <a:gd name="T24" fmla="*/ 465 w 535"/>
              <a:gd name="T25" fmla="*/ 368 h 494"/>
              <a:gd name="T26" fmla="*/ 441 w 535"/>
              <a:gd name="T27" fmla="*/ 372 h 494"/>
              <a:gd name="T28" fmla="*/ 408 w 535"/>
              <a:gd name="T29" fmla="*/ 372 h 494"/>
              <a:gd name="T30" fmla="*/ 471 w 535"/>
              <a:gd name="T31" fmla="*/ 393 h 494"/>
              <a:gd name="T32" fmla="*/ 459 w 535"/>
              <a:gd name="T33" fmla="*/ 423 h 494"/>
              <a:gd name="T34" fmla="*/ 444 w 535"/>
              <a:gd name="T35" fmla="*/ 468 h 494"/>
              <a:gd name="T36" fmla="*/ 403 w 535"/>
              <a:gd name="T37" fmla="*/ 492 h 494"/>
              <a:gd name="T38" fmla="*/ 306 w 535"/>
              <a:gd name="T39" fmla="*/ 459 h 494"/>
              <a:gd name="T40" fmla="*/ 265 w 535"/>
              <a:gd name="T41" fmla="*/ 460 h 494"/>
              <a:gd name="T42" fmla="*/ 195 w 535"/>
              <a:gd name="T43" fmla="*/ 384 h 494"/>
              <a:gd name="T44" fmla="*/ 225 w 535"/>
              <a:gd name="T45" fmla="*/ 363 h 494"/>
              <a:gd name="T46" fmla="*/ 240 w 535"/>
              <a:gd name="T47" fmla="*/ 345 h 494"/>
              <a:gd name="T48" fmla="*/ 246 w 535"/>
              <a:gd name="T49" fmla="*/ 315 h 494"/>
              <a:gd name="T50" fmla="*/ 273 w 535"/>
              <a:gd name="T51" fmla="*/ 306 h 494"/>
              <a:gd name="T52" fmla="*/ 269 w 535"/>
              <a:gd name="T53" fmla="*/ 272 h 494"/>
              <a:gd name="T54" fmla="*/ 267 w 535"/>
              <a:gd name="T55" fmla="*/ 264 h 494"/>
              <a:gd name="T56" fmla="*/ 217 w 535"/>
              <a:gd name="T57" fmla="*/ 286 h 494"/>
              <a:gd name="T58" fmla="*/ 209 w 535"/>
              <a:gd name="T59" fmla="*/ 290 h 494"/>
              <a:gd name="T60" fmla="*/ 193 w 535"/>
              <a:gd name="T61" fmla="*/ 278 h 494"/>
              <a:gd name="T62" fmla="*/ 179 w 535"/>
              <a:gd name="T63" fmla="*/ 242 h 494"/>
              <a:gd name="T64" fmla="*/ 169 w 535"/>
              <a:gd name="T65" fmla="*/ 230 h 494"/>
              <a:gd name="T66" fmla="*/ 177 w 535"/>
              <a:gd name="T67" fmla="*/ 198 h 494"/>
              <a:gd name="T68" fmla="*/ 0 w 535"/>
              <a:gd name="T69" fmla="*/ 96 h 494"/>
              <a:gd name="T70" fmla="*/ 0 w 535"/>
              <a:gd name="T71" fmla="*/ 75 h 494"/>
              <a:gd name="T72" fmla="*/ 48 w 535"/>
              <a:gd name="T73" fmla="*/ 27 h 494"/>
              <a:gd name="T74" fmla="*/ 96 w 535"/>
              <a:gd name="T75" fmla="*/ 75 h 494"/>
              <a:gd name="T76" fmla="*/ 144 w 535"/>
              <a:gd name="T77" fmla="*/ 88 h 494"/>
              <a:gd name="T78" fmla="*/ 192 w 535"/>
              <a:gd name="T79" fmla="*/ 75 h 494"/>
              <a:gd name="T80" fmla="*/ 240 w 535"/>
              <a:gd name="T81" fmla="*/ 48 h 494"/>
              <a:gd name="T82" fmla="*/ 288 w 535"/>
              <a:gd name="T83" fmla="*/ 0 h 494"/>
              <a:gd name="T84" fmla="*/ 272 w 535"/>
              <a:gd name="T85" fmla="*/ 27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5" h="494">
                <a:moveTo>
                  <a:pt x="270" y="9"/>
                </a:moveTo>
                <a:cubicBezTo>
                  <a:pt x="263" y="31"/>
                  <a:pt x="268" y="23"/>
                  <a:pt x="255" y="36"/>
                </a:cubicBezTo>
                <a:cubicBezTo>
                  <a:pt x="261" y="76"/>
                  <a:pt x="295" y="83"/>
                  <a:pt x="333" y="87"/>
                </a:cubicBezTo>
                <a:cubicBezTo>
                  <a:pt x="347" y="97"/>
                  <a:pt x="360" y="108"/>
                  <a:pt x="372" y="120"/>
                </a:cubicBezTo>
                <a:cubicBezTo>
                  <a:pt x="373" y="123"/>
                  <a:pt x="375" y="126"/>
                  <a:pt x="375" y="129"/>
                </a:cubicBezTo>
                <a:cubicBezTo>
                  <a:pt x="377" y="141"/>
                  <a:pt x="376" y="153"/>
                  <a:pt x="378" y="165"/>
                </a:cubicBezTo>
                <a:cubicBezTo>
                  <a:pt x="381" y="178"/>
                  <a:pt x="398" y="192"/>
                  <a:pt x="402" y="204"/>
                </a:cubicBezTo>
                <a:cubicBezTo>
                  <a:pt x="414" y="241"/>
                  <a:pt x="435" y="275"/>
                  <a:pt x="447" y="312"/>
                </a:cubicBezTo>
                <a:cubicBezTo>
                  <a:pt x="456" y="331"/>
                  <a:pt x="457" y="309"/>
                  <a:pt x="461" y="310"/>
                </a:cubicBezTo>
                <a:cubicBezTo>
                  <a:pt x="465" y="311"/>
                  <a:pt x="464" y="311"/>
                  <a:pt x="474" y="318"/>
                </a:cubicBezTo>
                <a:cubicBezTo>
                  <a:pt x="491" y="329"/>
                  <a:pt x="500" y="348"/>
                  <a:pt x="519" y="354"/>
                </a:cubicBezTo>
                <a:cubicBezTo>
                  <a:pt x="526" y="362"/>
                  <a:pt x="535" y="381"/>
                  <a:pt x="517" y="384"/>
                </a:cubicBezTo>
                <a:cubicBezTo>
                  <a:pt x="508" y="386"/>
                  <a:pt x="478" y="370"/>
                  <a:pt x="465" y="368"/>
                </a:cubicBezTo>
                <a:cubicBezTo>
                  <a:pt x="452" y="366"/>
                  <a:pt x="450" y="371"/>
                  <a:pt x="441" y="372"/>
                </a:cubicBezTo>
                <a:cubicBezTo>
                  <a:pt x="432" y="373"/>
                  <a:pt x="403" y="369"/>
                  <a:pt x="408" y="372"/>
                </a:cubicBezTo>
                <a:cubicBezTo>
                  <a:pt x="437" y="387"/>
                  <a:pt x="436" y="390"/>
                  <a:pt x="471" y="393"/>
                </a:cubicBezTo>
                <a:cubicBezTo>
                  <a:pt x="462" y="412"/>
                  <a:pt x="454" y="400"/>
                  <a:pt x="459" y="423"/>
                </a:cubicBezTo>
                <a:cubicBezTo>
                  <a:pt x="456" y="445"/>
                  <a:pt x="448" y="448"/>
                  <a:pt x="444" y="468"/>
                </a:cubicBezTo>
                <a:cubicBezTo>
                  <a:pt x="433" y="475"/>
                  <a:pt x="426" y="494"/>
                  <a:pt x="403" y="492"/>
                </a:cubicBezTo>
                <a:cubicBezTo>
                  <a:pt x="380" y="490"/>
                  <a:pt x="329" y="464"/>
                  <a:pt x="306" y="459"/>
                </a:cubicBezTo>
                <a:cubicBezTo>
                  <a:pt x="299" y="452"/>
                  <a:pt x="265" y="460"/>
                  <a:pt x="265" y="460"/>
                </a:cubicBezTo>
                <a:cubicBezTo>
                  <a:pt x="225" y="470"/>
                  <a:pt x="224" y="406"/>
                  <a:pt x="195" y="384"/>
                </a:cubicBezTo>
                <a:cubicBezTo>
                  <a:pt x="204" y="375"/>
                  <a:pt x="214" y="370"/>
                  <a:pt x="225" y="363"/>
                </a:cubicBezTo>
                <a:cubicBezTo>
                  <a:pt x="229" y="357"/>
                  <a:pt x="237" y="352"/>
                  <a:pt x="240" y="345"/>
                </a:cubicBezTo>
                <a:cubicBezTo>
                  <a:pt x="244" y="336"/>
                  <a:pt x="238" y="322"/>
                  <a:pt x="246" y="315"/>
                </a:cubicBezTo>
                <a:cubicBezTo>
                  <a:pt x="253" y="309"/>
                  <a:pt x="273" y="306"/>
                  <a:pt x="273" y="306"/>
                </a:cubicBezTo>
                <a:cubicBezTo>
                  <a:pt x="278" y="298"/>
                  <a:pt x="270" y="279"/>
                  <a:pt x="269" y="272"/>
                </a:cubicBezTo>
                <a:cubicBezTo>
                  <a:pt x="268" y="265"/>
                  <a:pt x="276" y="262"/>
                  <a:pt x="267" y="264"/>
                </a:cubicBezTo>
                <a:cubicBezTo>
                  <a:pt x="259" y="264"/>
                  <a:pt x="226" y="285"/>
                  <a:pt x="217" y="286"/>
                </a:cubicBezTo>
                <a:cubicBezTo>
                  <a:pt x="207" y="290"/>
                  <a:pt x="213" y="291"/>
                  <a:pt x="209" y="290"/>
                </a:cubicBezTo>
                <a:cubicBezTo>
                  <a:pt x="207" y="286"/>
                  <a:pt x="196" y="287"/>
                  <a:pt x="193" y="278"/>
                </a:cubicBezTo>
                <a:cubicBezTo>
                  <a:pt x="188" y="270"/>
                  <a:pt x="183" y="250"/>
                  <a:pt x="179" y="242"/>
                </a:cubicBezTo>
                <a:cubicBezTo>
                  <a:pt x="177" y="233"/>
                  <a:pt x="169" y="237"/>
                  <a:pt x="169" y="230"/>
                </a:cubicBezTo>
                <a:cubicBezTo>
                  <a:pt x="169" y="223"/>
                  <a:pt x="205" y="220"/>
                  <a:pt x="177" y="198"/>
                </a:cubicBezTo>
                <a:lnTo>
                  <a:pt x="0" y="96"/>
                </a:lnTo>
                <a:lnTo>
                  <a:pt x="0" y="75"/>
                </a:lnTo>
                <a:lnTo>
                  <a:pt x="48" y="27"/>
                </a:lnTo>
                <a:lnTo>
                  <a:pt x="96" y="75"/>
                </a:lnTo>
                <a:lnTo>
                  <a:pt x="144" y="88"/>
                </a:lnTo>
                <a:lnTo>
                  <a:pt x="192" y="75"/>
                </a:lnTo>
                <a:lnTo>
                  <a:pt x="240" y="48"/>
                </a:lnTo>
                <a:lnTo>
                  <a:pt x="288" y="0"/>
                </a:lnTo>
                <a:lnTo>
                  <a:pt x="272" y="27"/>
                </a:lnTo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59" name="任意多边形 22558">
            <a:extLst>
              <a:ext uri="{FF2B5EF4-FFF2-40B4-BE49-F238E27FC236}">
                <a16:creationId xmlns:a16="http://schemas.microsoft.com/office/drawing/2014/main" id="{9C4D1DDA-6E7A-4E91-8E1B-C84CC566F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413" y="3857625"/>
            <a:ext cx="1119187" cy="736600"/>
          </a:xfrm>
          <a:custGeom>
            <a:avLst/>
            <a:gdLst>
              <a:gd name="T0" fmla="*/ 99 w 705"/>
              <a:gd name="T1" fmla="*/ 6 h 464"/>
              <a:gd name="T2" fmla="*/ 108 w 705"/>
              <a:gd name="T3" fmla="*/ 15 h 464"/>
              <a:gd name="T4" fmla="*/ 117 w 705"/>
              <a:gd name="T5" fmla="*/ 18 h 464"/>
              <a:gd name="T6" fmla="*/ 159 w 705"/>
              <a:gd name="T7" fmla="*/ 45 h 464"/>
              <a:gd name="T8" fmla="*/ 156 w 705"/>
              <a:gd name="T9" fmla="*/ 63 h 464"/>
              <a:gd name="T10" fmla="*/ 138 w 705"/>
              <a:gd name="T11" fmla="*/ 69 h 464"/>
              <a:gd name="T12" fmla="*/ 111 w 705"/>
              <a:gd name="T13" fmla="*/ 84 h 464"/>
              <a:gd name="T14" fmla="*/ 114 w 705"/>
              <a:gd name="T15" fmla="*/ 129 h 464"/>
              <a:gd name="T16" fmla="*/ 117 w 705"/>
              <a:gd name="T17" fmla="*/ 192 h 464"/>
              <a:gd name="T18" fmla="*/ 132 w 705"/>
              <a:gd name="T19" fmla="*/ 195 h 464"/>
              <a:gd name="T20" fmla="*/ 153 w 705"/>
              <a:gd name="T21" fmla="*/ 222 h 464"/>
              <a:gd name="T22" fmla="*/ 123 w 705"/>
              <a:gd name="T23" fmla="*/ 273 h 464"/>
              <a:gd name="T24" fmla="*/ 111 w 705"/>
              <a:gd name="T25" fmla="*/ 294 h 464"/>
              <a:gd name="T26" fmla="*/ 30 w 705"/>
              <a:gd name="T27" fmla="*/ 312 h 464"/>
              <a:gd name="T28" fmla="*/ 0 w 705"/>
              <a:gd name="T29" fmla="*/ 336 h 464"/>
              <a:gd name="T30" fmla="*/ 21 w 705"/>
              <a:gd name="T31" fmla="*/ 396 h 464"/>
              <a:gd name="T32" fmla="*/ 60 w 705"/>
              <a:gd name="T33" fmla="*/ 432 h 464"/>
              <a:gd name="T34" fmla="*/ 69 w 705"/>
              <a:gd name="T35" fmla="*/ 462 h 464"/>
              <a:gd name="T36" fmla="*/ 111 w 705"/>
              <a:gd name="T37" fmla="*/ 429 h 464"/>
              <a:gd name="T38" fmla="*/ 141 w 705"/>
              <a:gd name="T39" fmla="*/ 396 h 464"/>
              <a:gd name="T40" fmla="*/ 201 w 705"/>
              <a:gd name="T41" fmla="*/ 393 h 464"/>
              <a:gd name="T42" fmla="*/ 231 w 705"/>
              <a:gd name="T43" fmla="*/ 357 h 464"/>
              <a:gd name="T44" fmla="*/ 255 w 705"/>
              <a:gd name="T45" fmla="*/ 384 h 464"/>
              <a:gd name="T46" fmla="*/ 285 w 705"/>
              <a:gd name="T47" fmla="*/ 393 h 464"/>
              <a:gd name="T48" fmla="*/ 351 w 705"/>
              <a:gd name="T49" fmla="*/ 396 h 464"/>
              <a:gd name="T50" fmla="*/ 405 w 705"/>
              <a:gd name="T51" fmla="*/ 411 h 464"/>
              <a:gd name="T52" fmla="*/ 465 w 705"/>
              <a:gd name="T53" fmla="*/ 393 h 464"/>
              <a:gd name="T54" fmla="*/ 495 w 705"/>
              <a:gd name="T55" fmla="*/ 429 h 464"/>
              <a:gd name="T56" fmla="*/ 543 w 705"/>
              <a:gd name="T57" fmla="*/ 450 h 464"/>
              <a:gd name="T58" fmla="*/ 573 w 705"/>
              <a:gd name="T59" fmla="*/ 441 h 464"/>
              <a:gd name="T60" fmla="*/ 597 w 705"/>
              <a:gd name="T61" fmla="*/ 417 h 464"/>
              <a:gd name="T62" fmla="*/ 633 w 705"/>
              <a:gd name="T63" fmla="*/ 408 h 464"/>
              <a:gd name="T64" fmla="*/ 657 w 705"/>
              <a:gd name="T65" fmla="*/ 381 h 464"/>
              <a:gd name="T66" fmla="*/ 684 w 705"/>
              <a:gd name="T67" fmla="*/ 372 h 464"/>
              <a:gd name="T68" fmla="*/ 693 w 705"/>
              <a:gd name="T69" fmla="*/ 369 h 464"/>
              <a:gd name="T70" fmla="*/ 705 w 705"/>
              <a:gd name="T71" fmla="*/ 342 h 464"/>
              <a:gd name="T72" fmla="*/ 684 w 705"/>
              <a:gd name="T73" fmla="*/ 309 h 464"/>
              <a:gd name="T74" fmla="*/ 684 w 705"/>
              <a:gd name="T75" fmla="*/ 270 h 464"/>
              <a:gd name="T76" fmla="*/ 681 w 705"/>
              <a:gd name="T77" fmla="*/ 228 h 464"/>
              <a:gd name="T78" fmla="*/ 663 w 705"/>
              <a:gd name="T79" fmla="*/ 213 h 464"/>
              <a:gd name="T80" fmla="*/ 606 w 705"/>
              <a:gd name="T81" fmla="*/ 159 h 464"/>
              <a:gd name="T82" fmla="*/ 585 w 705"/>
              <a:gd name="T83" fmla="*/ 183 h 464"/>
              <a:gd name="T84" fmla="*/ 552 w 705"/>
              <a:gd name="T85" fmla="*/ 174 h 464"/>
              <a:gd name="T86" fmla="*/ 564 w 705"/>
              <a:gd name="T87" fmla="*/ 171 h 464"/>
              <a:gd name="T88" fmla="*/ 534 w 705"/>
              <a:gd name="T89" fmla="*/ 156 h 464"/>
              <a:gd name="T90" fmla="*/ 501 w 705"/>
              <a:gd name="T91" fmla="*/ 156 h 464"/>
              <a:gd name="T92" fmla="*/ 477 w 705"/>
              <a:gd name="T93" fmla="*/ 135 h 464"/>
              <a:gd name="T94" fmla="*/ 474 w 705"/>
              <a:gd name="T95" fmla="*/ 114 h 464"/>
              <a:gd name="T96" fmla="*/ 366 w 705"/>
              <a:gd name="T97" fmla="*/ 96 h 464"/>
              <a:gd name="T98" fmla="*/ 324 w 705"/>
              <a:gd name="T99" fmla="*/ 87 h 464"/>
              <a:gd name="T100" fmla="*/ 306 w 705"/>
              <a:gd name="T101" fmla="*/ 81 h 464"/>
              <a:gd name="T102" fmla="*/ 261 w 705"/>
              <a:gd name="T103" fmla="*/ 51 h 464"/>
              <a:gd name="T104" fmla="*/ 204 w 705"/>
              <a:gd name="T105" fmla="*/ 0 h 464"/>
              <a:gd name="T106" fmla="*/ 138 w 705"/>
              <a:gd name="T107" fmla="*/ 6 h 464"/>
              <a:gd name="T108" fmla="*/ 105 w 705"/>
              <a:gd name="T109" fmla="*/ 9 h 464"/>
              <a:gd name="T110" fmla="*/ 129 w 705"/>
              <a:gd name="T111" fmla="*/ 30 h 464"/>
              <a:gd name="T112" fmla="*/ 168 w 705"/>
              <a:gd name="T113" fmla="*/ 60 h 464"/>
              <a:gd name="T114" fmla="*/ 126 w 705"/>
              <a:gd name="T115" fmla="*/ 81 h 464"/>
              <a:gd name="T116" fmla="*/ 99 w 705"/>
              <a:gd name="T117" fmla="*/ 108 h 464"/>
              <a:gd name="T118" fmla="*/ 81 w 705"/>
              <a:gd name="T119" fmla="*/ 120 h 464"/>
              <a:gd name="T120" fmla="*/ 111 w 705"/>
              <a:gd name="T121" fmla="*/ 126 h 464"/>
              <a:gd name="T122" fmla="*/ 120 w 705"/>
              <a:gd name="T123" fmla="*/ 105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05" h="464">
                <a:moveTo>
                  <a:pt x="99" y="6"/>
                </a:moveTo>
                <a:cubicBezTo>
                  <a:pt x="102" y="9"/>
                  <a:pt x="104" y="13"/>
                  <a:pt x="108" y="15"/>
                </a:cubicBezTo>
                <a:cubicBezTo>
                  <a:pt x="111" y="17"/>
                  <a:pt x="115" y="16"/>
                  <a:pt x="117" y="18"/>
                </a:cubicBezTo>
                <a:cubicBezTo>
                  <a:pt x="133" y="32"/>
                  <a:pt x="137" y="40"/>
                  <a:pt x="159" y="45"/>
                </a:cubicBezTo>
                <a:cubicBezTo>
                  <a:pt x="158" y="51"/>
                  <a:pt x="160" y="58"/>
                  <a:pt x="156" y="63"/>
                </a:cubicBezTo>
                <a:cubicBezTo>
                  <a:pt x="152" y="68"/>
                  <a:pt x="144" y="67"/>
                  <a:pt x="138" y="69"/>
                </a:cubicBezTo>
                <a:cubicBezTo>
                  <a:pt x="128" y="72"/>
                  <a:pt x="121" y="81"/>
                  <a:pt x="111" y="84"/>
                </a:cubicBezTo>
                <a:cubicBezTo>
                  <a:pt x="106" y="99"/>
                  <a:pt x="109" y="114"/>
                  <a:pt x="114" y="129"/>
                </a:cubicBezTo>
                <a:cubicBezTo>
                  <a:pt x="115" y="150"/>
                  <a:pt x="111" y="172"/>
                  <a:pt x="117" y="192"/>
                </a:cubicBezTo>
                <a:cubicBezTo>
                  <a:pt x="118" y="197"/>
                  <a:pt x="128" y="192"/>
                  <a:pt x="132" y="195"/>
                </a:cubicBezTo>
                <a:cubicBezTo>
                  <a:pt x="141" y="202"/>
                  <a:pt x="145" y="214"/>
                  <a:pt x="153" y="222"/>
                </a:cubicBezTo>
                <a:cubicBezTo>
                  <a:pt x="148" y="249"/>
                  <a:pt x="139" y="254"/>
                  <a:pt x="123" y="273"/>
                </a:cubicBezTo>
                <a:cubicBezTo>
                  <a:pt x="118" y="279"/>
                  <a:pt x="117" y="288"/>
                  <a:pt x="111" y="294"/>
                </a:cubicBezTo>
                <a:cubicBezTo>
                  <a:pt x="94" y="311"/>
                  <a:pt x="51" y="310"/>
                  <a:pt x="30" y="312"/>
                </a:cubicBezTo>
                <a:cubicBezTo>
                  <a:pt x="21" y="321"/>
                  <a:pt x="11" y="329"/>
                  <a:pt x="0" y="336"/>
                </a:cubicBezTo>
                <a:cubicBezTo>
                  <a:pt x="26" y="345"/>
                  <a:pt x="2" y="377"/>
                  <a:pt x="21" y="396"/>
                </a:cubicBezTo>
                <a:cubicBezTo>
                  <a:pt x="27" y="424"/>
                  <a:pt x="41" y="419"/>
                  <a:pt x="60" y="432"/>
                </a:cubicBezTo>
                <a:cubicBezTo>
                  <a:pt x="67" y="454"/>
                  <a:pt x="64" y="444"/>
                  <a:pt x="69" y="462"/>
                </a:cubicBezTo>
                <a:cubicBezTo>
                  <a:pt x="84" y="457"/>
                  <a:pt x="101" y="442"/>
                  <a:pt x="111" y="429"/>
                </a:cubicBezTo>
                <a:cubicBezTo>
                  <a:pt x="117" y="421"/>
                  <a:pt x="128" y="398"/>
                  <a:pt x="141" y="396"/>
                </a:cubicBezTo>
                <a:cubicBezTo>
                  <a:pt x="161" y="393"/>
                  <a:pt x="181" y="394"/>
                  <a:pt x="201" y="393"/>
                </a:cubicBezTo>
                <a:cubicBezTo>
                  <a:pt x="213" y="375"/>
                  <a:pt x="209" y="364"/>
                  <a:pt x="231" y="357"/>
                </a:cubicBezTo>
                <a:cubicBezTo>
                  <a:pt x="265" y="368"/>
                  <a:pt x="237" y="362"/>
                  <a:pt x="255" y="384"/>
                </a:cubicBezTo>
                <a:cubicBezTo>
                  <a:pt x="260" y="390"/>
                  <a:pt x="279" y="393"/>
                  <a:pt x="285" y="393"/>
                </a:cubicBezTo>
                <a:cubicBezTo>
                  <a:pt x="307" y="395"/>
                  <a:pt x="329" y="395"/>
                  <a:pt x="351" y="396"/>
                </a:cubicBezTo>
                <a:cubicBezTo>
                  <a:pt x="375" y="408"/>
                  <a:pt x="373" y="408"/>
                  <a:pt x="405" y="411"/>
                </a:cubicBezTo>
                <a:cubicBezTo>
                  <a:pt x="435" y="421"/>
                  <a:pt x="442" y="401"/>
                  <a:pt x="465" y="393"/>
                </a:cubicBezTo>
                <a:cubicBezTo>
                  <a:pt x="484" y="398"/>
                  <a:pt x="485" y="414"/>
                  <a:pt x="495" y="429"/>
                </a:cubicBezTo>
                <a:cubicBezTo>
                  <a:pt x="489" y="464"/>
                  <a:pt x="507" y="453"/>
                  <a:pt x="543" y="450"/>
                </a:cubicBezTo>
                <a:cubicBezTo>
                  <a:pt x="565" y="443"/>
                  <a:pt x="555" y="446"/>
                  <a:pt x="573" y="441"/>
                </a:cubicBezTo>
                <a:cubicBezTo>
                  <a:pt x="583" y="434"/>
                  <a:pt x="587" y="424"/>
                  <a:pt x="597" y="417"/>
                </a:cubicBezTo>
                <a:cubicBezTo>
                  <a:pt x="607" y="410"/>
                  <a:pt x="622" y="412"/>
                  <a:pt x="633" y="408"/>
                </a:cubicBezTo>
                <a:cubicBezTo>
                  <a:pt x="640" y="401"/>
                  <a:pt x="648" y="386"/>
                  <a:pt x="657" y="381"/>
                </a:cubicBezTo>
                <a:cubicBezTo>
                  <a:pt x="665" y="376"/>
                  <a:pt x="675" y="375"/>
                  <a:pt x="684" y="372"/>
                </a:cubicBezTo>
                <a:cubicBezTo>
                  <a:pt x="687" y="371"/>
                  <a:pt x="693" y="369"/>
                  <a:pt x="693" y="369"/>
                </a:cubicBezTo>
                <a:cubicBezTo>
                  <a:pt x="698" y="361"/>
                  <a:pt x="705" y="342"/>
                  <a:pt x="705" y="342"/>
                </a:cubicBezTo>
                <a:cubicBezTo>
                  <a:pt x="701" y="311"/>
                  <a:pt x="704" y="322"/>
                  <a:pt x="684" y="309"/>
                </a:cubicBezTo>
                <a:cubicBezTo>
                  <a:pt x="675" y="296"/>
                  <a:pt x="679" y="285"/>
                  <a:pt x="684" y="270"/>
                </a:cubicBezTo>
                <a:cubicBezTo>
                  <a:pt x="683" y="256"/>
                  <a:pt x="684" y="242"/>
                  <a:pt x="681" y="228"/>
                </a:cubicBezTo>
                <a:cubicBezTo>
                  <a:pt x="680" y="223"/>
                  <a:pt x="667" y="216"/>
                  <a:pt x="663" y="213"/>
                </a:cubicBezTo>
                <a:cubicBezTo>
                  <a:pt x="642" y="196"/>
                  <a:pt x="628" y="175"/>
                  <a:pt x="606" y="159"/>
                </a:cubicBezTo>
                <a:cubicBezTo>
                  <a:pt x="599" y="161"/>
                  <a:pt x="585" y="175"/>
                  <a:pt x="585" y="183"/>
                </a:cubicBezTo>
                <a:cubicBezTo>
                  <a:pt x="574" y="180"/>
                  <a:pt x="562" y="180"/>
                  <a:pt x="552" y="174"/>
                </a:cubicBezTo>
                <a:cubicBezTo>
                  <a:pt x="548" y="172"/>
                  <a:pt x="566" y="175"/>
                  <a:pt x="564" y="171"/>
                </a:cubicBezTo>
                <a:cubicBezTo>
                  <a:pt x="560" y="161"/>
                  <a:pt x="543" y="158"/>
                  <a:pt x="534" y="156"/>
                </a:cubicBezTo>
                <a:cubicBezTo>
                  <a:pt x="521" y="143"/>
                  <a:pt x="515" y="147"/>
                  <a:pt x="501" y="156"/>
                </a:cubicBezTo>
                <a:cubicBezTo>
                  <a:pt x="489" y="150"/>
                  <a:pt x="481" y="148"/>
                  <a:pt x="477" y="135"/>
                </a:cubicBezTo>
                <a:cubicBezTo>
                  <a:pt x="476" y="128"/>
                  <a:pt x="477" y="120"/>
                  <a:pt x="474" y="114"/>
                </a:cubicBezTo>
                <a:cubicBezTo>
                  <a:pt x="465" y="97"/>
                  <a:pt x="382" y="97"/>
                  <a:pt x="366" y="96"/>
                </a:cubicBezTo>
                <a:cubicBezTo>
                  <a:pt x="359" y="95"/>
                  <a:pt x="335" y="90"/>
                  <a:pt x="324" y="87"/>
                </a:cubicBezTo>
                <a:cubicBezTo>
                  <a:pt x="318" y="85"/>
                  <a:pt x="306" y="81"/>
                  <a:pt x="306" y="81"/>
                </a:cubicBezTo>
                <a:cubicBezTo>
                  <a:pt x="292" y="67"/>
                  <a:pt x="277" y="61"/>
                  <a:pt x="261" y="51"/>
                </a:cubicBezTo>
                <a:cubicBezTo>
                  <a:pt x="246" y="28"/>
                  <a:pt x="232" y="9"/>
                  <a:pt x="204" y="0"/>
                </a:cubicBezTo>
                <a:cubicBezTo>
                  <a:pt x="182" y="2"/>
                  <a:pt x="160" y="4"/>
                  <a:pt x="138" y="6"/>
                </a:cubicBezTo>
                <a:cubicBezTo>
                  <a:pt x="127" y="7"/>
                  <a:pt x="105" y="9"/>
                  <a:pt x="105" y="9"/>
                </a:cubicBezTo>
                <a:cubicBezTo>
                  <a:pt x="112" y="22"/>
                  <a:pt x="115" y="25"/>
                  <a:pt x="129" y="30"/>
                </a:cubicBezTo>
                <a:cubicBezTo>
                  <a:pt x="141" y="42"/>
                  <a:pt x="154" y="51"/>
                  <a:pt x="168" y="60"/>
                </a:cubicBezTo>
                <a:cubicBezTo>
                  <a:pt x="157" y="77"/>
                  <a:pt x="144" y="75"/>
                  <a:pt x="126" y="81"/>
                </a:cubicBezTo>
                <a:cubicBezTo>
                  <a:pt x="117" y="90"/>
                  <a:pt x="110" y="101"/>
                  <a:pt x="99" y="108"/>
                </a:cubicBezTo>
                <a:cubicBezTo>
                  <a:pt x="93" y="112"/>
                  <a:pt x="81" y="120"/>
                  <a:pt x="81" y="120"/>
                </a:cubicBezTo>
                <a:cubicBezTo>
                  <a:pt x="91" y="123"/>
                  <a:pt x="111" y="126"/>
                  <a:pt x="111" y="126"/>
                </a:cubicBezTo>
                <a:lnTo>
                  <a:pt x="120" y="105"/>
                </a:lnTo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60" name="任意多边形 22559">
            <a:extLst>
              <a:ext uri="{FF2B5EF4-FFF2-40B4-BE49-F238E27FC236}">
                <a16:creationId xmlns:a16="http://schemas.microsoft.com/office/drawing/2014/main" id="{93168D82-C14C-4702-9504-C05E37E30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63" y="2462213"/>
            <a:ext cx="276225" cy="271462"/>
          </a:xfrm>
          <a:custGeom>
            <a:avLst/>
            <a:gdLst>
              <a:gd name="T0" fmla="*/ 174 w 174"/>
              <a:gd name="T1" fmla="*/ 60 h 171"/>
              <a:gd name="T2" fmla="*/ 138 w 174"/>
              <a:gd name="T3" fmla="*/ 87 h 171"/>
              <a:gd name="T4" fmla="*/ 117 w 174"/>
              <a:gd name="T5" fmla="*/ 105 h 171"/>
              <a:gd name="T6" fmla="*/ 135 w 174"/>
              <a:gd name="T7" fmla="*/ 132 h 171"/>
              <a:gd name="T8" fmla="*/ 30 w 174"/>
              <a:gd name="T9" fmla="*/ 147 h 171"/>
              <a:gd name="T10" fmla="*/ 42 w 174"/>
              <a:gd name="T11" fmla="*/ 87 h 171"/>
              <a:gd name="T12" fmla="*/ 48 w 174"/>
              <a:gd name="T13" fmla="*/ 51 h 171"/>
              <a:gd name="T14" fmla="*/ 87 w 174"/>
              <a:gd name="T15" fmla="*/ 18 h 171"/>
              <a:gd name="T16" fmla="*/ 105 w 174"/>
              <a:gd name="T17" fmla="*/ 6 h 171"/>
              <a:gd name="T18" fmla="*/ 114 w 174"/>
              <a:gd name="T19" fmla="*/ 0 h 171"/>
              <a:gd name="T20" fmla="*/ 165 w 174"/>
              <a:gd name="T21" fmla="*/ 33 h 171"/>
              <a:gd name="T22" fmla="*/ 174 w 174"/>
              <a:gd name="T23" fmla="*/ 6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4" h="171">
                <a:moveTo>
                  <a:pt x="174" y="60"/>
                </a:moveTo>
                <a:cubicBezTo>
                  <a:pt x="169" y="81"/>
                  <a:pt x="158" y="83"/>
                  <a:pt x="138" y="87"/>
                </a:cubicBezTo>
                <a:cubicBezTo>
                  <a:pt x="134" y="99"/>
                  <a:pt x="129" y="101"/>
                  <a:pt x="117" y="105"/>
                </a:cubicBezTo>
                <a:cubicBezTo>
                  <a:pt x="121" y="116"/>
                  <a:pt x="128" y="122"/>
                  <a:pt x="135" y="132"/>
                </a:cubicBezTo>
                <a:cubicBezTo>
                  <a:pt x="125" y="171"/>
                  <a:pt x="58" y="148"/>
                  <a:pt x="30" y="147"/>
                </a:cubicBezTo>
                <a:cubicBezTo>
                  <a:pt x="0" y="137"/>
                  <a:pt x="19" y="95"/>
                  <a:pt x="42" y="87"/>
                </a:cubicBezTo>
                <a:cubicBezTo>
                  <a:pt x="51" y="73"/>
                  <a:pt x="51" y="67"/>
                  <a:pt x="48" y="51"/>
                </a:cubicBezTo>
                <a:cubicBezTo>
                  <a:pt x="54" y="28"/>
                  <a:pt x="70" y="30"/>
                  <a:pt x="87" y="18"/>
                </a:cubicBezTo>
                <a:cubicBezTo>
                  <a:pt x="93" y="14"/>
                  <a:pt x="99" y="10"/>
                  <a:pt x="105" y="6"/>
                </a:cubicBezTo>
                <a:cubicBezTo>
                  <a:pt x="108" y="4"/>
                  <a:pt x="114" y="0"/>
                  <a:pt x="114" y="0"/>
                </a:cubicBezTo>
                <a:cubicBezTo>
                  <a:pt x="136" y="6"/>
                  <a:pt x="149" y="17"/>
                  <a:pt x="165" y="33"/>
                </a:cubicBezTo>
                <a:cubicBezTo>
                  <a:pt x="167" y="42"/>
                  <a:pt x="165" y="86"/>
                  <a:pt x="174" y="60"/>
                </a:cubicBez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61" name="任意多边形 22560">
            <a:extLst>
              <a:ext uri="{FF2B5EF4-FFF2-40B4-BE49-F238E27FC236}">
                <a16:creationId xmlns:a16="http://schemas.microsoft.com/office/drawing/2014/main" id="{64C23BB1-6FCB-4B58-8816-9046DA7AC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6538" y="2552700"/>
            <a:ext cx="206375" cy="309563"/>
          </a:xfrm>
          <a:custGeom>
            <a:avLst/>
            <a:gdLst>
              <a:gd name="T0" fmla="*/ 58 w 130"/>
              <a:gd name="T1" fmla="*/ 0 h 195"/>
              <a:gd name="T2" fmla="*/ 88 w 130"/>
              <a:gd name="T3" fmla="*/ 24 h 195"/>
              <a:gd name="T4" fmla="*/ 73 w 130"/>
              <a:gd name="T5" fmla="*/ 63 h 195"/>
              <a:gd name="T6" fmla="*/ 97 w 130"/>
              <a:gd name="T7" fmla="*/ 87 h 195"/>
              <a:gd name="T8" fmla="*/ 97 w 130"/>
              <a:gd name="T9" fmla="*/ 126 h 195"/>
              <a:gd name="T10" fmla="*/ 85 w 130"/>
              <a:gd name="T11" fmla="*/ 150 h 195"/>
              <a:gd name="T12" fmla="*/ 64 w 130"/>
              <a:gd name="T13" fmla="*/ 195 h 195"/>
              <a:gd name="T14" fmla="*/ 25 w 130"/>
              <a:gd name="T15" fmla="*/ 189 h 195"/>
              <a:gd name="T16" fmla="*/ 7 w 130"/>
              <a:gd name="T17" fmla="*/ 183 h 195"/>
              <a:gd name="T18" fmla="*/ 10 w 130"/>
              <a:gd name="T19" fmla="*/ 123 h 195"/>
              <a:gd name="T20" fmla="*/ 13 w 130"/>
              <a:gd name="T21" fmla="*/ 84 h 195"/>
              <a:gd name="T22" fmla="*/ 31 w 130"/>
              <a:gd name="T23" fmla="*/ 81 h 195"/>
              <a:gd name="T24" fmla="*/ 40 w 130"/>
              <a:gd name="T25" fmla="*/ 63 h 195"/>
              <a:gd name="T26" fmla="*/ 37 w 130"/>
              <a:gd name="T27" fmla="*/ 36 h 195"/>
              <a:gd name="T28" fmla="*/ 73 w 130"/>
              <a:gd name="T29" fmla="*/ 9 h 195"/>
              <a:gd name="T30" fmla="*/ 91 w 130"/>
              <a:gd name="T31" fmla="*/ 36 h 195"/>
              <a:gd name="T32" fmla="*/ 100 w 130"/>
              <a:gd name="T33" fmla="*/ 99 h 195"/>
              <a:gd name="T34" fmla="*/ 130 w 130"/>
              <a:gd name="T35" fmla="*/ 11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0" h="195">
                <a:moveTo>
                  <a:pt x="58" y="0"/>
                </a:moveTo>
                <a:cubicBezTo>
                  <a:pt x="64" y="18"/>
                  <a:pt x="70" y="20"/>
                  <a:pt x="88" y="24"/>
                </a:cubicBezTo>
                <a:cubicBezTo>
                  <a:pt x="85" y="46"/>
                  <a:pt x="79" y="45"/>
                  <a:pt x="73" y="63"/>
                </a:cubicBezTo>
                <a:cubicBezTo>
                  <a:pt x="78" y="77"/>
                  <a:pt x="84" y="81"/>
                  <a:pt x="97" y="87"/>
                </a:cubicBezTo>
                <a:cubicBezTo>
                  <a:pt x="102" y="103"/>
                  <a:pt x="104" y="102"/>
                  <a:pt x="97" y="126"/>
                </a:cubicBezTo>
                <a:cubicBezTo>
                  <a:pt x="95" y="135"/>
                  <a:pt x="85" y="150"/>
                  <a:pt x="85" y="150"/>
                </a:cubicBezTo>
                <a:cubicBezTo>
                  <a:pt x="83" y="176"/>
                  <a:pt x="88" y="187"/>
                  <a:pt x="64" y="195"/>
                </a:cubicBezTo>
                <a:cubicBezTo>
                  <a:pt x="60" y="194"/>
                  <a:pt x="31" y="190"/>
                  <a:pt x="25" y="189"/>
                </a:cubicBezTo>
                <a:cubicBezTo>
                  <a:pt x="19" y="187"/>
                  <a:pt x="7" y="183"/>
                  <a:pt x="7" y="183"/>
                </a:cubicBezTo>
                <a:cubicBezTo>
                  <a:pt x="0" y="163"/>
                  <a:pt x="4" y="142"/>
                  <a:pt x="10" y="123"/>
                </a:cubicBezTo>
                <a:cubicBezTo>
                  <a:pt x="11" y="110"/>
                  <a:pt x="7" y="96"/>
                  <a:pt x="13" y="84"/>
                </a:cubicBezTo>
                <a:cubicBezTo>
                  <a:pt x="16" y="79"/>
                  <a:pt x="26" y="84"/>
                  <a:pt x="31" y="81"/>
                </a:cubicBezTo>
                <a:cubicBezTo>
                  <a:pt x="36" y="79"/>
                  <a:pt x="39" y="67"/>
                  <a:pt x="40" y="63"/>
                </a:cubicBezTo>
                <a:cubicBezTo>
                  <a:pt x="39" y="54"/>
                  <a:pt x="35" y="45"/>
                  <a:pt x="37" y="36"/>
                </a:cubicBezTo>
                <a:cubicBezTo>
                  <a:pt x="38" y="33"/>
                  <a:pt x="64" y="12"/>
                  <a:pt x="73" y="9"/>
                </a:cubicBezTo>
                <a:cubicBezTo>
                  <a:pt x="84" y="17"/>
                  <a:pt x="85" y="24"/>
                  <a:pt x="91" y="36"/>
                </a:cubicBezTo>
                <a:cubicBezTo>
                  <a:pt x="94" y="96"/>
                  <a:pt x="81" y="80"/>
                  <a:pt x="100" y="99"/>
                </a:cubicBezTo>
                <a:lnTo>
                  <a:pt x="130" y="111"/>
                </a:lnTo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2562" name="组合 22561">
            <a:extLst>
              <a:ext uri="{FF2B5EF4-FFF2-40B4-BE49-F238E27FC236}">
                <a16:creationId xmlns:a16="http://schemas.microsoft.com/office/drawing/2014/main" id="{CC6C9B0A-445E-4F4E-B37F-C373241CA943}"/>
              </a:ext>
            </a:extLst>
          </p:cNvPr>
          <p:cNvGrpSpPr>
            <a:grpSpLocks/>
          </p:cNvGrpSpPr>
          <p:nvPr/>
        </p:nvGrpSpPr>
        <p:grpSpPr bwMode="auto">
          <a:xfrm>
            <a:off x="7431088" y="2162175"/>
            <a:ext cx="827087" cy="1174750"/>
            <a:chOff x="0" y="0"/>
            <a:chExt cx="521" cy="740"/>
          </a:xfrm>
        </p:grpSpPr>
        <p:sp>
          <p:nvSpPr>
            <p:cNvPr id="76835" name="任意多边形 22562">
              <a:extLst>
                <a:ext uri="{FF2B5EF4-FFF2-40B4-BE49-F238E27FC236}">
                  <a16:creationId xmlns:a16="http://schemas.microsoft.com/office/drawing/2014/main" id="{0AC4D6BB-5AEB-42A0-AC7A-646A35AEF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21" cy="740"/>
            </a:xfrm>
            <a:custGeom>
              <a:avLst/>
              <a:gdLst>
                <a:gd name="T0" fmla="*/ 35 w 521"/>
                <a:gd name="T1" fmla="*/ 201 h 740"/>
                <a:gd name="T2" fmla="*/ 62 w 521"/>
                <a:gd name="T3" fmla="*/ 90 h 740"/>
                <a:gd name="T4" fmla="*/ 104 w 521"/>
                <a:gd name="T5" fmla="*/ 75 h 740"/>
                <a:gd name="T6" fmla="*/ 164 w 521"/>
                <a:gd name="T7" fmla="*/ 96 h 740"/>
                <a:gd name="T8" fmla="*/ 221 w 521"/>
                <a:gd name="T9" fmla="*/ 81 h 740"/>
                <a:gd name="T10" fmla="*/ 266 w 521"/>
                <a:gd name="T11" fmla="*/ 39 h 740"/>
                <a:gd name="T12" fmla="*/ 326 w 521"/>
                <a:gd name="T13" fmla="*/ 0 h 740"/>
                <a:gd name="T14" fmla="*/ 389 w 521"/>
                <a:gd name="T15" fmla="*/ 69 h 740"/>
                <a:gd name="T16" fmla="*/ 464 w 521"/>
                <a:gd name="T17" fmla="*/ 132 h 740"/>
                <a:gd name="T18" fmla="*/ 476 w 521"/>
                <a:gd name="T19" fmla="*/ 210 h 740"/>
                <a:gd name="T20" fmla="*/ 518 w 521"/>
                <a:gd name="T21" fmla="*/ 270 h 740"/>
                <a:gd name="T22" fmla="*/ 482 w 521"/>
                <a:gd name="T23" fmla="*/ 315 h 740"/>
                <a:gd name="T24" fmla="*/ 437 w 521"/>
                <a:gd name="T25" fmla="*/ 375 h 740"/>
                <a:gd name="T26" fmla="*/ 371 w 521"/>
                <a:gd name="T27" fmla="*/ 345 h 740"/>
                <a:gd name="T28" fmla="*/ 347 w 521"/>
                <a:gd name="T29" fmla="*/ 285 h 740"/>
                <a:gd name="T30" fmla="*/ 314 w 521"/>
                <a:gd name="T31" fmla="*/ 249 h 740"/>
                <a:gd name="T32" fmla="*/ 266 w 521"/>
                <a:gd name="T33" fmla="*/ 192 h 740"/>
                <a:gd name="T34" fmla="*/ 188 w 521"/>
                <a:gd name="T35" fmla="*/ 237 h 740"/>
                <a:gd name="T36" fmla="*/ 185 w 521"/>
                <a:gd name="T37" fmla="*/ 348 h 740"/>
                <a:gd name="T38" fmla="*/ 287 w 521"/>
                <a:gd name="T39" fmla="*/ 342 h 740"/>
                <a:gd name="T40" fmla="*/ 275 w 521"/>
                <a:gd name="T41" fmla="*/ 387 h 740"/>
                <a:gd name="T42" fmla="*/ 347 w 521"/>
                <a:gd name="T43" fmla="*/ 444 h 740"/>
                <a:gd name="T44" fmla="*/ 356 w 521"/>
                <a:gd name="T45" fmla="*/ 507 h 740"/>
                <a:gd name="T46" fmla="*/ 260 w 521"/>
                <a:gd name="T47" fmla="*/ 570 h 740"/>
                <a:gd name="T48" fmla="*/ 194 w 521"/>
                <a:gd name="T49" fmla="*/ 627 h 740"/>
                <a:gd name="T50" fmla="*/ 173 w 521"/>
                <a:gd name="T51" fmla="*/ 687 h 740"/>
                <a:gd name="T52" fmla="*/ 149 w 521"/>
                <a:gd name="T53" fmla="*/ 732 h 740"/>
                <a:gd name="T54" fmla="*/ 65 w 521"/>
                <a:gd name="T55" fmla="*/ 720 h 740"/>
                <a:gd name="T56" fmla="*/ 26 w 521"/>
                <a:gd name="T57" fmla="*/ 648 h 740"/>
                <a:gd name="T58" fmla="*/ 26 w 521"/>
                <a:gd name="T59" fmla="*/ 519 h 740"/>
                <a:gd name="T60" fmla="*/ 38 w 521"/>
                <a:gd name="T61" fmla="*/ 417 h 740"/>
                <a:gd name="T62" fmla="*/ 80 w 521"/>
                <a:gd name="T63" fmla="*/ 372 h 740"/>
                <a:gd name="T64" fmla="*/ 62 w 521"/>
                <a:gd name="T65" fmla="*/ 309 h 740"/>
                <a:gd name="T66" fmla="*/ 56 w 521"/>
                <a:gd name="T67" fmla="*/ 228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1" h="740">
                  <a:moveTo>
                    <a:pt x="56" y="228"/>
                  </a:moveTo>
                  <a:cubicBezTo>
                    <a:pt x="48" y="218"/>
                    <a:pt x="39" y="213"/>
                    <a:pt x="35" y="201"/>
                  </a:cubicBezTo>
                  <a:lnTo>
                    <a:pt x="53" y="117"/>
                  </a:lnTo>
                  <a:cubicBezTo>
                    <a:pt x="53" y="117"/>
                    <a:pt x="62" y="90"/>
                    <a:pt x="62" y="90"/>
                  </a:cubicBezTo>
                  <a:cubicBezTo>
                    <a:pt x="64" y="83"/>
                    <a:pt x="80" y="78"/>
                    <a:pt x="80" y="78"/>
                  </a:cubicBezTo>
                  <a:cubicBezTo>
                    <a:pt x="89" y="64"/>
                    <a:pt x="92" y="63"/>
                    <a:pt x="104" y="75"/>
                  </a:cubicBezTo>
                  <a:cubicBezTo>
                    <a:pt x="108" y="89"/>
                    <a:pt x="108" y="118"/>
                    <a:pt x="122" y="123"/>
                  </a:cubicBezTo>
                  <a:cubicBezTo>
                    <a:pt x="144" y="116"/>
                    <a:pt x="144" y="110"/>
                    <a:pt x="164" y="96"/>
                  </a:cubicBezTo>
                  <a:cubicBezTo>
                    <a:pt x="164" y="96"/>
                    <a:pt x="187" y="87"/>
                    <a:pt x="191" y="84"/>
                  </a:cubicBezTo>
                  <a:cubicBezTo>
                    <a:pt x="201" y="86"/>
                    <a:pt x="221" y="81"/>
                    <a:pt x="221" y="81"/>
                  </a:cubicBezTo>
                  <a:cubicBezTo>
                    <a:pt x="243" y="59"/>
                    <a:pt x="213" y="85"/>
                    <a:pt x="254" y="69"/>
                  </a:cubicBezTo>
                  <a:cubicBezTo>
                    <a:pt x="264" y="65"/>
                    <a:pt x="262" y="46"/>
                    <a:pt x="266" y="39"/>
                  </a:cubicBezTo>
                  <a:cubicBezTo>
                    <a:pt x="271" y="31"/>
                    <a:pt x="294" y="24"/>
                    <a:pt x="302" y="21"/>
                  </a:cubicBezTo>
                  <a:cubicBezTo>
                    <a:pt x="308" y="12"/>
                    <a:pt x="326" y="0"/>
                    <a:pt x="326" y="0"/>
                  </a:cubicBezTo>
                  <a:cubicBezTo>
                    <a:pt x="363" y="9"/>
                    <a:pt x="335" y="33"/>
                    <a:pt x="371" y="42"/>
                  </a:cubicBezTo>
                  <a:cubicBezTo>
                    <a:pt x="380" y="51"/>
                    <a:pt x="382" y="59"/>
                    <a:pt x="389" y="69"/>
                  </a:cubicBezTo>
                  <a:cubicBezTo>
                    <a:pt x="387" y="76"/>
                    <a:pt x="383" y="83"/>
                    <a:pt x="383" y="90"/>
                  </a:cubicBezTo>
                  <a:cubicBezTo>
                    <a:pt x="383" y="141"/>
                    <a:pt x="422" y="130"/>
                    <a:pt x="464" y="132"/>
                  </a:cubicBezTo>
                  <a:cubicBezTo>
                    <a:pt x="460" y="167"/>
                    <a:pt x="463" y="160"/>
                    <a:pt x="440" y="177"/>
                  </a:cubicBezTo>
                  <a:cubicBezTo>
                    <a:pt x="444" y="203"/>
                    <a:pt x="452" y="205"/>
                    <a:pt x="476" y="210"/>
                  </a:cubicBezTo>
                  <a:lnTo>
                    <a:pt x="509" y="243"/>
                  </a:lnTo>
                  <a:cubicBezTo>
                    <a:pt x="509" y="243"/>
                    <a:pt x="518" y="270"/>
                    <a:pt x="518" y="270"/>
                  </a:cubicBezTo>
                  <a:cubicBezTo>
                    <a:pt x="519" y="273"/>
                    <a:pt x="521" y="279"/>
                    <a:pt x="521" y="279"/>
                  </a:cubicBezTo>
                  <a:cubicBezTo>
                    <a:pt x="504" y="290"/>
                    <a:pt x="496" y="301"/>
                    <a:pt x="482" y="315"/>
                  </a:cubicBezTo>
                  <a:cubicBezTo>
                    <a:pt x="476" y="332"/>
                    <a:pt x="476" y="345"/>
                    <a:pt x="461" y="357"/>
                  </a:cubicBezTo>
                  <a:cubicBezTo>
                    <a:pt x="453" y="363"/>
                    <a:pt x="437" y="375"/>
                    <a:pt x="437" y="375"/>
                  </a:cubicBezTo>
                  <a:cubicBezTo>
                    <a:pt x="417" y="374"/>
                    <a:pt x="397" y="376"/>
                    <a:pt x="377" y="372"/>
                  </a:cubicBezTo>
                  <a:cubicBezTo>
                    <a:pt x="368" y="370"/>
                    <a:pt x="375" y="353"/>
                    <a:pt x="371" y="345"/>
                  </a:cubicBezTo>
                  <a:cubicBezTo>
                    <a:pt x="367" y="336"/>
                    <a:pt x="351" y="328"/>
                    <a:pt x="344" y="321"/>
                  </a:cubicBezTo>
                  <a:cubicBezTo>
                    <a:pt x="345" y="309"/>
                    <a:pt x="343" y="297"/>
                    <a:pt x="347" y="285"/>
                  </a:cubicBezTo>
                  <a:cubicBezTo>
                    <a:pt x="348" y="282"/>
                    <a:pt x="355" y="285"/>
                    <a:pt x="356" y="282"/>
                  </a:cubicBezTo>
                  <a:cubicBezTo>
                    <a:pt x="364" y="255"/>
                    <a:pt x="330" y="253"/>
                    <a:pt x="314" y="249"/>
                  </a:cubicBezTo>
                  <a:cubicBezTo>
                    <a:pt x="313" y="236"/>
                    <a:pt x="317" y="222"/>
                    <a:pt x="311" y="210"/>
                  </a:cubicBezTo>
                  <a:cubicBezTo>
                    <a:pt x="310" y="209"/>
                    <a:pt x="266" y="192"/>
                    <a:pt x="266" y="192"/>
                  </a:cubicBezTo>
                  <a:cubicBezTo>
                    <a:pt x="259" y="190"/>
                    <a:pt x="248" y="180"/>
                    <a:pt x="248" y="180"/>
                  </a:cubicBezTo>
                  <a:cubicBezTo>
                    <a:pt x="226" y="197"/>
                    <a:pt x="210" y="220"/>
                    <a:pt x="188" y="237"/>
                  </a:cubicBezTo>
                  <a:cubicBezTo>
                    <a:pt x="195" y="264"/>
                    <a:pt x="195" y="284"/>
                    <a:pt x="167" y="291"/>
                  </a:cubicBezTo>
                  <a:cubicBezTo>
                    <a:pt x="169" y="313"/>
                    <a:pt x="166" y="335"/>
                    <a:pt x="185" y="348"/>
                  </a:cubicBezTo>
                  <a:cubicBezTo>
                    <a:pt x="214" y="346"/>
                    <a:pt x="236" y="341"/>
                    <a:pt x="263" y="336"/>
                  </a:cubicBezTo>
                  <a:cubicBezTo>
                    <a:pt x="276" y="328"/>
                    <a:pt x="279" y="330"/>
                    <a:pt x="287" y="342"/>
                  </a:cubicBezTo>
                  <a:cubicBezTo>
                    <a:pt x="286" y="354"/>
                    <a:pt x="287" y="366"/>
                    <a:pt x="284" y="378"/>
                  </a:cubicBezTo>
                  <a:cubicBezTo>
                    <a:pt x="283" y="382"/>
                    <a:pt x="275" y="383"/>
                    <a:pt x="275" y="387"/>
                  </a:cubicBezTo>
                  <a:cubicBezTo>
                    <a:pt x="269" y="437"/>
                    <a:pt x="267" y="430"/>
                    <a:pt x="296" y="435"/>
                  </a:cubicBezTo>
                  <a:cubicBezTo>
                    <a:pt x="322" y="452"/>
                    <a:pt x="282" y="428"/>
                    <a:pt x="347" y="444"/>
                  </a:cubicBezTo>
                  <a:cubicBezTo>
                    <a:pt x="357" y="446"/>
                    <a:pt x="359" y="471"/>
                    <a:pt x="359" y="471"/>
                  </a:cubicBezTo>
                  <a:cubicBezTo>
                    <a:pt x="358" y="483"/>
                    <a:pt x="359" y="495"/>
                    <a:pt x="356" y="507"/>
                  </a:cubicBezTo>
                  <a:cubicBezTo>
                    <a:pt x="351" y="523"/>
                    <a:pt x="308" y="531"/>
                    <a:pt x="296" y="534"/>
                  </a:cubicBezTo>
                  <a:cubicBezTo>
                    <a:pt x="284" y="546"/>
                    <a:pt x="272" y="558"/>
                    <a:pt x="260" y="570"/>
                  </a:cubicBezTo>
                  <a:cubicBezTo>
                    <a:pt x="253" y="577"/>
                    <a:pt x="233" y="585"/>
                    <a:pt x="233" y="585"/>
                  </a:cubicBezTo>
                  <a:cubicBezTo>
                    <a:pt x="219" y="599"/>
                    <a:pt x="208" y="613"/>
                    <a:pt x="194" y="627"/>
                  </a:cubicBezTo>
                  <a:cubicBezTo>
                    <a:pt x="193" y="641"/>
                    <a:pt x="196" y="656"/>
                    <a:pt x="191" y="669"/>
                  </a:cubicBezTo>
                  <a:cubicBezTo>
                    <a:pt x="188" y="677"/>
                    <a:pt x="173" y="687"/>
                    <a:pt x="173" y="687"/>
                  </a:cubicBezTo>
                  <a:cubicBezTo>
                    <a:pt x="172" y="704"/>
                    <a:pt x="175" y="722"/>
                    <a:pt x="170" y="738"/>
                  </a:cubicBezTo>
                  <a:cubicBezTo>
                    <a:pt x="169" y="740"/>
                    <a:pt x="151" y="732"/>
                    <a:pt x="149" y="732"/>
                  </a:cubicBezTo>
                  <a:cubicBezTo>
                    <a:pt x="133" y="730"/>
                    <a:pt x="117" y="730"/>
                    <a:pt x="101" y="729"/>
                  </a:cubicBezTo>
                  <a:cubicBezTo>
                    <a:pt x="89" y="727"/>
                    <a:pt x="77" y="723"/>
                    <a:pt x="65" y="720"/>
                  </a:cubicBezTo>
                  <a:cubicBezTo>
                    <a:pt x="49" y="709"/>
                    <a:pt x="27" y="701"/>
                    <a:pt x="8" y="696"/>
                  </a:cubicBezTo>
                  <a:cubicBezTo>
                    <a:pt x="0" y="672"/>
                    <a:pt x="3" y="653"/>
                    <a:pt x="26" y="648"/>
                  </a:cubicBezTo>
                  <a:cubicBezTo>
                    <a:pt x="39" y="629"/>
                    <a:pt x="40" y="606"/>
                    <a:pt x="47" y="585"/>
                  </a:cubicBezTo>
                  <a:cubicBezTo>
                    <a:pt x="44" y="540"/>
                    <a:pt x="54" y="538"/>
                    <a:pt x="26" y="519"/>
                  </a:cubicBezTo>
                  <a:cubicBezTo>
                    <a:pt x="23" y="509"/>
                    <a:pt x="17" y="502"/>
                    <a:pt x="14" y="492"/>
                  </a:cubicBezTo>
                  <a:cubicBezTo>
                    <a:pt x="16" y="458"/>
                    <a:pt x="10" y="436"/>
                    <a:pt x="38" y="417"/>
                  </a:cubicBezTo>
                  <a:cubicBezTo>
                    <a:pt x="44" y="399"/>
                    <a:pt x="45" y="399"/>
                    <a:pt x="65" y="396"/>
                  </a:cubicBezTo>
                  <a:cubicBezTo>
                    <a:pt x="79" y="386"/>
                    <a:pt x="73" y="393"/>
                    <a:pt x="80" y="372"/>
                  </a:cubicBezTo>
                  <a:cubicBezTo>
                    <a:pt x="81" y="369"/>
                    <a:pt x="83" y="363"/>
                    <a:pt x="83" y="363"/>
                  </a:cubicBezTo>
                  <a:cubicBezTo>
                    <a:pt x="81" y="333"/>
                    <a:pt x="89" y="318"/>
                    <a:pt x="62" y="309"/>
                  </a:cubicBezTo>
                  <a:cubicBezTo>
                    <a:pt x="44" y="291"/>
                    <a:pt x="54" y="271"/>
                    <a:pt x="74" y="258"/>
                  </a:cubicBezTo>
                  <a:cubicBezTo>
                    <a:pt x="80" y="239"/>
                    <a:pt x="77" y="228"/>
                    <a:pt x="56" y="228"/>
                  </a:cubicBezTo>
                  <a:close/>
                </a:path>
              </a:pathLst>
            </a:cu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36" name="任意多边形 22563">
              <a:extLst>
                <a:ext uri="{FF2B5EF4-FFF2-40B4-BE49-F238E27FC236}">
                  <a16:creationId xmlns:a16="http://schemas.microsoft.com/office/drawing/2014/main" id="{3182AF93-024C-4B49-A02A-F392C3918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" y="273"/>
              <a:ext cx="48" cy="51"/>
            </a:xfrm>
            <a:custGeom>
              <a:avLst/>
              <a:gdLst>
                <a:gd name="T0" fmla="*/ 42 w 48"/>
                <a:gd name="T1" fmla="*/ 0 h 51"/>
                <a:gd name="T2" fmla="*/ 0 w 48"/>
                <a:gd name="T3" fmla="*/ 21 h 51"/>
                <a:gd name="T4" fmla="*/ 15 w 48"/>
                <a:gd name="T5" fmla="*/ 51 h 51"/>
                <a:gd name="T6" fmla="*/ 42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42" y="0"/>
                  </a:moveTo>
                  <a:cubicBezTo>
                    <a:pt x="18" y="4"/>
                    <a:pt x="21" y="14"/>
                    <a:pt x="0" y="21"/>
                  </a:cubicBezTo>
                  <a:cubicBezTo>
                    <a:pt x="3" y="37"/>
                    <a:pt x="0" y="46"/>
                    <a:pt x="15" y="51"/>
                  </a:cubicBezTo>
                  <a:cubicBezTo>
                    <a:pt x="48" y="46"/>
                    <a:pt x="39" y="37"/>
                    <a:pt x="4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65" name="任意多边形 22564">
            <a:extLst>
              <a:ext uri="{FF2B5EF4-FFF2-40B4-BE49-F238E27FC236}">
                <a16:creationId xmlns:a16="http://schemas.microsoft.com/office/drawing/2014/main" id="{58A66F86-14CC-4E53-A224-4273ADFD9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88" y="1928813"/>
            <a:ext cx="901700" cy="863600"/>
          </a:xfrm>
          <a:custGeom>
            <a:avLst/>
            <a:gdLst>
              <a:gd name="T0" fmla="*/ 27 w 568"/>
              <a:gd name="T1" fmla="*/ 273 h 544"/>
              <a:gd name="T2" fmla="*/ 24 w 568"/>
              <a:gd name="T3" fmla="*/ 228 h 544"/>
              <a:gd name="T4" fmla="*/ 27 w 568"/>
              <a:gd name="T5" fmla="*/ 195 h 544"/>
              <a:gd name="T6" fmla="*/ 60 w 568"/>
              <a:gd name="T7" fmla="*/ 165 h 544"/>
              <a:gd name="T8" fmla="*/ 93 w 568"/>
              <a:gd name="T9" fmla="*/ 196 h 544"/>
              <a:gd name="T10" fmla="*/ 132 w 568"/>
              <a:gd name="T11" fmla="*/ 168 h 544"/>
              <a:gd name="T12" fmla="*/ 150 w 568"/>
              <a:gd name="T13" fmla="*/ 162 h 544"/>
              <a:gd name="T14" fmla="*/ 168 w 568"/>
              <a:gd name="T15" fmla="*/ 150 h 544"/>
              <a:gd name="T16" fmla="*/ 228 w 568"/>
              <a:gd name="T17" fmla="*/ 126 h 544"/>
              <a:gd name="T18" fmla="*/ 267 w 568"/>
              <a:gd name="T19" fmla="*/ 105 h 544"/>
              <a:gd name="T20" fmla="*/ 318 w 568"/>
              <a:gd name="T21" fmla="*/ 87 h 544"/>
              <a:gd name="T22" fmla="*/ 348 w 568"/>
              <a:gd name="T23" fmla="*/ 60 h 544"/>
              <a:gd name="T24" fmla="*/ 372 w 568"/>
              <a:gd name="T25" fmla="*/ 24 h 544"/>
              <a:gd name="T26" fmla="*/ 423 w 568"/>
              <a:gd name="T27" fmla="*/ 33 h 544"/>
              <a:gd name="T28" fmla="*/ 444 w 568"/>
              <a:gd name="T29" fmla="*/ 54 h 544"/>
              <a:gd name="T30" fmla="*/ 480 w 568"/>
              <a:gd name="T31" fmla="*/ 66 h 544"/>
              <a:gd name="T32" fmla="*/ 501 w 568"/>
              <a:gd name="T33" fmla="*/ 114 h 544"/>
              <a:gd name="T34" fmla="*/ 528 w 568"/>
              <a:gd name="T35" fmla="*/ 144 h 544"/>
              <a:gd name="T36" fmla="*/ 531 w 568"/>
              <a:gd name="T37" fmla="*/ 201 h 544"/>
              <a:gd name="T38" fmla="*/ 567 w 568"/>
              <a:gd name="T39" fmla="*/ 276 h 544"/>
              <a:gd name="T40" fmla="*/ 564 w 568"/>
              <a:gd name="T41" fmla="*/ 303 h 544"/>
              <a:gd name="T42" fmla="*/ 552 w 568"/>
              <a:gd name="T43" fmla="*/ 306 h 544"/>
              <a:gd name="T44" fmla="*/ 534 w 568"/>
              <a:gd name="T45" fmla="*/ 318 h 544"/>
              <a:gd name="T46" fmla="*/ 477 w 568"/>
              <a:gd name="T47" fmla="*/ 354 h 544"/>
              <a:gd name="T48" fmla="*/ 426 w 568"/>
              <a:gd name="T49" fmla="*/ 399 h 544"/>
              <a:gd name="T50" fmla="*/ 372 w 568"/>
              <a:gd name="T51" fmla="*/ 420 h 544"/>
              <a:gd name="T52" fmla="*/ 291 w 568"/>
              <a:gd name="T53" fmla="*/ 477 h 544"/>
              <a:gd name="T54" fmla="*/ 261 w 568"/>
              <a:gd name="T55" fmla="*/ 513 h 544"/>
              <a:gd name="T56" fmla="*/ 204 w 568"/>
              <a:gd name="T57" fmla="*/ 543 h 544"/>
              <a:gd name="T58" fmla="*/ 197 w 568"/>
              <a:gd name="T59" fmla="*/ 526 h 544"/>
              <a:gd name="T60" fmla="*/ 225 w 568"/>
              <a:gd name="T61" fmla="*/ 508 h 544"/>
              <a:gd name="T62" fmla="*/ 222 w 568"/>
              <a:gd name="T63" fmla="*/ 462 h 544"/>
              <a:gd name="T64" fmla="*/ 207 w 568"/>
              <a:gd name="T65" fmla="*/ 458 h 544"/>
              <a:gd name="T66" fmla="*/ 213 w 568"/>
              <a:gd name="T67" fmla="*/ 426 h 544"/>
              <a:gd name="T68" fmla="*/ 233 w 568"/>
              <a:gd name="T69" fmla="*/ 412 h 544"/>
              <a:gd name="T70" fmla="*/ 263 w 568"/>
              <a:gd name="T71" fmla="*/ 358 h 544"/>
              <a:gd name="T72" fmla="*/ 246 w 568"/>
              <a:gd name="T73" fmla="*/ 312 h 544"/>
              <a:gd name="T74" fmla="*/ 216 w 568"/>
              <a:gd name="T75" fmla="*/ 309 h 544"/>
              <a:gd name="T76" fmla="*/ 195 w 568"/>
              <a:gd name="T77" fmla="*/ 300 h 544"/>
              <a:gd name="T78" fmla="*/ 126 w 568"/>
              <a:gd name="T79" fmla="*/ 375 h 544"/>
              <a:gd name="T80" fmla="*/ 120 w 568"/>
              <a:gd name="T81" fmla="*/ 387 h 544"/>
              <a:gd name="T82" fmla="*/ 102 w 568"/>
              <a:gd name="T83" fmla="*/ 405 h 544"/>
              <a:gd name="T84" fmla="*/ 93 w 568"/>
              <a:gd name="T85" fmla="*/ 414 h 544"/>
              <a:gd name="T86" fmla="*/ 63 w 568"/>
              <a:gd name="T87" fmla="*/ 396 h 544"/>
              <a:gd name="T88" fmla="*/ 18 w 568"/>
              <a:gd name="T89" fmla="*/ 348 h 544"/>
              <a:gd name="T90" fmla="*/ 0 w 568"/>
              <a:gd name="T91" fmla="*/ 330 h 544"/>
              <a:gd name="T92" fmla="*/ 24 w 568"/>
              <a:gd name="T93" fmla="*/ 306 h 544"/>
              <a:gd name="T94" fmla="*/ 36 w 568"/>
              <a:gd name="T95" fmla="*/ 288 h 544"/>
              <a:gd name="T96" fmla="*/ 30 w 568"/>
              <a:gd name="T97" fmla="*/ 231 h 544"/>
              <a:gd name="T98" fmla="*/ 6 w 568"/>
              <a:gd name="T99" fmla="*/ 216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68" h="544">
                <a:moveTo>
                  <a:pt x="27" y="273"/>
                </a:moveTo>
                <a:cubicBezTo>
                  <a:pt x="38" y="256"/>
                  <a:pt x="39" y="243"/>
                  <a:pt x="24" y="228"/>
                </a:cubicBezTo>
                <a:cubicBezTo>
                  <a:pt x="21" y="218"/>
                  <a:pt x="27" y="195"/>
                  <a:pt x="27" y="195"/>
                </a:cubicBezTo>
                <a:cubicBezTo>
                  <a:pt x="30" y="161"/>
                  <a:pt x="29" y="159"/>
                  <a:pt x="60" y="165"/>
                </a:cubicBezTo>
                <a:cubicBezTo>
                  <a:pt x="72" y="183"/>
                  <a:pt x="75" y="182"/>
                  <a:pt x="93" y="196"/>
                </a:cubicBezTo>
                <a:cubicBezTo>
                  <a:pt x="117" y="190"/>
                  <a:pt x="119" y="188"/>
                  <a:pt x="132" y="168"/>
                </a:cubicBezTo>
                <a:cubicBezTo>
                  <a:pt x="136" y="163"/>
                  <a:pt x="144" y="164"/>
                  <a:pt x="150" y="162"/>
                </a:cubicBezTo>
                <a:cubicBezTo>
                  <a:pt x="157" y="160"/>
                  <a:pt x="161" y="152"/>
                  <a:pt x="168" y="150"/>
                </a:cubicBezTo>
                <a:cubicBezTo>
                  <a:pt x="189" y="145"/>
                  <a:pt x="210" y="138"/>
                  <a:pt x="228" y="126"/>
                </a:cubicBezTo>
                <a:cubicBezTo>
                  <a:pt x="237" y="98"/>
                  <a:pt x="228" y="109"/>
                  <a:pt x="267" y="105"/>
                </a:cubicBezTo>
                <a:cubicBezTo>
                  <a:pt x="281" y="84"/>
                  <a:pt x="289" y="89"/>
                  <a:pt x="318" y="87"/>
                </a:cubicBezTo>
                <a:cubicBezTo>
                  <a:pt x="331" y="78"/>
                  <a:pt x="333" y="65"/>
                  <a:pt x="348" y="60"/>
                </a:cubicBezTo>
                <a:cubicBezTo>
                  <a:pt x="355" y="45"/>
                  <a:pt x="358" y="34"/>
                  <a:pt x="372" y="24"/>
                </a:cubicBezTo>
                <a:cubicBezTo>
                  <a:pt x="388" y="0"/>
                  <a:pt x="403" y="26"/>
                  <a:pt x="423" y="33"/>
                </a:cubicBezTo>
                <a:cubicBezTo>
                  <a:pt x="437" y="54"/>
                  <a:pt x="428" y="49"/>
                  <a:pt x="444" y="54"/>
                </a:cubicBezTo>
                <a:cubicBezTo>
                  <a:pt x="464" y="41"/>
                  <a:pt x="467" y="48"/>
                  <a:pt x="480" y="66"/>
                </a:cubicBezTo>
                <a:cubicBezTo>
                  <a:pt x="486" y="83"/>
                  <a:pt x="491" y="99"/>
                  <a:pt x="501" y="114"/>
                </a:cubicBezTo>
                <a:cubicBezTo>
                  <a:pt x="506" y="135"/>
                  <a:pt x="509" y="134"/>
                  <a:pt x="528" y="144"/>
                </a:cubicBezTo>
                <a:cubicBezTo>
                  <a:pt x="529" y="163"/>
                  <a:pt x="528" y="182"/>
                  <a:pt x="531" y="201"/>
                </a:cubicBezTo>
                <a:cubicBezTo>
                  <a:pt x="533" y="218"/>
                  <a:pt x="561" y="257"/>
                  <a:pt x="567" y="276"/>
                </a:cubicBezTo>
                <a:cubicBezTo>
                  <a:pt x="566" y="285"/>
                  <a:pt x="568" y="295"/>
                  <a:pt x="564" y="303"/>
                </a:cubicBezTo>
                <a:cubicBezTo>
                  <a:pt x="562" y="307"/>
                  <a:pt x="556" y="304"/>
                  <a:pt x="552" y="306"/>
                </a:cubicBezTo>
                <a:cubicBezTo>
                  <a:pt x="546" y="309"/>
                  <a:pt x="540" y="314"/>
                  <a:pt x="534" y="318"/>
                </a:cubicBezTo>
                <a:cubicBezTo>
                  <a:pt x="515" y="331"/>
                  <a:pt x="496" y="341"/>
                  <a:pt x="477" y="354"/>
                </a:cubicBezTo>
                <a:cubicBezTo>
                  <a:pt x="459" y="366"/>
                  <a:pt x="442" y="383"/>
                  <a:pt x="426" y="399"/>
                </a:cubicBezTo>
                <a:cubicBezTo>
                  <a:pt x="422" y="403"/>
                  <a:pt x="382" y="414"/>
                  <a:pt x="372" y="420"/>
                </a:cubicBezTo>
                <a:cubicBezTo>
                  <a:pt x="344" y="437"/>
                  <a:pt x="316" y="456"/>
                  <a:pt x="291" y="477"/>
                </a:cubicBezTo>
                <a:cubicBezTo>
                  <a:pt x="279" y="487"/>
                  <a:pt x="274" y="503"/>
                  <a:pt x="261" y="513"/>
                </a:cubicBezTo>
                <a:cubicBezTo>
                  <a:pt x="242" y="528"/>
                  <a:pt x="226" y="536"/>
                  <a:pt x="204" y="543"/>
                </a:cubicBezTo>
                <a:cubicBezTo>
                  <a:pt x="195" y="544"/>
                  <a:pt x="194" y="532"/>
                  <a:pt x="197" y="526"/>
                </a:cubicBezTo>
                <a:cubicBezTo>
                  <a:pt x="200" y="520"/>
                  <a:pt x="221" y="518"/>
                  <a:pt x="225" y="508"/>
                </a:cubicBezTo>
                <a:cubicBezTo>
                  <a:pt x="239" y="467"/>
                  <a:pt x="254" y="470"/>
                  <a:pt x="222" y="462"/>
                </a:cubicBezTo>
                <a:cubicBezTo>
                  <a:pt x="221" y="452"/>
                  <a:pt x="208" y="464"/>
                  <a:pt x="207" y="458"/>
                </a:cubicBezTo>
                <a:cubicBezTo>
                  <a:pt x="206" y="452"/>
                  <a:pt x="209" y="434"/>
                  <a:pt x="213" y="426"/>
                </a:cubicBezTo>
                <a:cubicBezTo>
                  <a:pt x="217" y="418"/>
                  <a:pt x="225" y="423"/>
                  <a:pt x="233" y="412"/>
                </a:cubicBezTo>
                <a:cubicBezTo>
                  <a:pt x="239" y="395"/>
                  <a:pt x="245" y="364"/>
                  <a:pt x="263" y="358"/>
                </a:cubicBezTo>
                <a:cubicBezTo>
                  <a:pt x="274" y="325"/>
                  <a:pt x="274" y="319"/>
                  <a:pt x="246" y="312"/>
                </a:cubicBezTo>
                <a:cubicBezTo>
                  <a:pt x="226" y="299"/>
                  <a:pt x="251" y="312"/>
                  <a:pt x="216" y="309"/>
                </a:cubicBezTo>
                <a:cubicBezTo>
                  <a:pt x="208" y="308"/>
                  <a:pt x="202" y="302"/>
                  <a:pt x="195" y="300"/>
                </a:cubicBezTo>
                <a:cubicBezTo>
                  <a:pt x="163" y="313"/>
                  <a:pt x="145" y="348"/>
                  <a:pt x="126" y="375"/>
                </a:cubicBezTo>
                <a:cubicBezTo>
                  <a:pt x="123" y="379"/>
                  <a:pt x="123" y="384"/>
                  <a:pt x="120" y="387"/>
                </a:cubicBezTo>
                <a:cubicBezTo>
                  <a:pt x="115" y="394"/>
                  <a:pt x="108" y="399"/>
                  <a:pt x="102" y="405"/>
                </a:cubicBezTo>
                <a:cubicBezTo>
                  <a:pt x="99" y="408"/>
                  <a:pt x="93" y="414"/>
                  <a:pt x="93" y="414"/>
                </a:cubicBezTo>
                <a:cubicBezTo>
                  <a:pt x="79" y="410"/>
                  <a:pt x="73" y="406"/>
                  <a:pt x="63" y="396"/>
                </a:cubicBezTo>
                <a:cubicBezTo>
                  <a:pt x="55" y="373"/>
                  <a:pt x="35" y="363"/>
                  <a:pt x="18" y="348"/>
                </a:cubicBezTo>
                <a:cubicBezTo>
                  <a:pt x="12" y="342"/>
                  <a:pt x="0" y="330"/>
                  <a:pt x="0" y="330"/>
                </a:cubicBezTo>
                <a:cubicBezTo>
                  <a:pt x="7" y="320"/>
                  <a:pt x="16" y="316"/>
                  <a:pt x="24" y="306"/>
                </a:cubicBezTo>
                <a:cubicBezTo>
                  <a:pt x="28" y="300"/>
                  <a:pt x="36" y="288"/>
                  <a:pt x="36" y="288"/>
                </a:cubicBezTo>
                <a:cubicBezTo>
                  <a:pt x="33" y="230"/>
                  <a:pt x="52" y="231"/>
                  <a:pt x="30" y="231"/>
                </a:cubicBezTo>
                <a:lnTo>
                  <a:pt x="6" y="216"/>
                </a:lnTo>
              </a:path>
            </a:pathLst>
          </a:custGeom>
          <a:gradFill rotWithShape="0">
            <a:gsLst>
              <a:gs pos="0">
                <a:srgbClr val="DCEBF5"/>
              </a:gs>
              <a:gs pos="8000">
                <a:srgbClr val="83A7C3"/>
              </a:gs>
              <a:gs pos="13000">
                <a:srgbClr val="768FB9"/>
              </a:gs>
              <a:gs pos="21001">
                <a:srgbClr val="83A7C3"/>
              </a:gs>
              <a:gs pos="52000">
                <a:srgbClr val="FFFFFF"/>
              </a:gs>
              <a:gs pos="56000">
                <a:srgbClr val="9C6563"/>
              </a:gs>
              <a:gs pos="58000">
                <a:srgbClr val="80302D"/>
              </a:gs>
              <a:gs pos="71001">
                <a:srgbClr val="C0524E"/>
              </a:gs>
              <a:gs pos="94000">
                <a:srgbClr val="EBDAD4"/>
              </a:gs>
              <a:gs pos="100000">
                <a:srgbClr val="55261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66" name="任意多边形 22565">
            <a:extLst>
              <a:ext uri="{FF2B5EF4-FFF2-40B4-BE49-F238E27FC236}">
                <a16:creationId xmlns:a16="http://schemas.microsoft.com/office/drawing/2014/main" id="{74D2CA86-F36E-429B-8706-75FCAF9F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4388" y="1450975"/>
            <a:ext cx="1244600" cy="896938"/>
          </a:xfrm>
          <a:custGeom>
            <a:avLst/>
            <a:gdLst>
              <a:gd name="T0" fmla="*/ 3 w 784"/>
              <a:gd name="T1" fmla="*/ 46 h 565"/>
              <a:gd name="T2" fmla="*/ 15 w 784"/>
              <a:gd name="T3" fmla="*/ 82 h 565"/>
              <a:gd name="T4" fmla="*/ 15 w 784"/>
              <a:gd name="T5" fmla="*/ 107 h 565"/>
              <a:gd name="T6" fmla="*/ 51 w 784"/>
              <a:gd name="T7" fmla="*/ 211 h 565"/>
              <a:gd name="T8" fmla="*/ 63 w 784"/>
              <a:gd name="T9" fmla="*/ 238 h 565"/>
              <a:gd name="T10" fmla="*/ 108 w 784"/>
              <a:gd name="T11" fmla="*/ 208 h 565"/>
              <a:gd name="T12" fmla="*/ 138 w 784"/>
              <a:gd name="T13" fmla="*/ 229 h 565"/>
              <a:gd name="T14" fmla="*/ 162 w 784"/>
              <a:gd name="T15" fmla="*/ 295 h 565"/>
              <a:gd name="T16" fmla="*/ 168 w 784"/>
              <a:gd name="T17" fmla="*/ 337 h 565"/>
              <a:gd name="T18" fmla="*/ 216 w 784"/>
              <a:gd name="T19" fmla="*/ 331 h 565"/>
              <a:gd name="T20" fmla="*/ 270 w 784"/>
              <a:gd name="T21" fmla="*/ 364 h 565"/>
              <a:gd name="T22" fmla="*/ 300 w 784"/>
              <a:gd name="T23" fmla="*/ 388 h 565"/>
              <a:gd name="T24" fmla="*/ 324 w 784"/>
              <a:gd name="T25" fmla="*/ 454 h 565"/>
              <a:gd name="T26" fmla="*/ 345 w 784"/>
              <a:gd name="T27" fmla="*/ 484 h 565"/>
              <a:gd name="T28" fmla="*/ 375 w 784"/>
              <a:gd name="T29" fmla="*/ 565 h 565"/>
              <a:gd name="T30" fmla="*/ 408 w 784"/>
              <a:gd name="T31" fmla="*/ 553 h 565"/>
              <a:gd name="T32" fmla="*/ 426 w 784"/>
              <a:gd name="T33" fmla="*/ 535 h 565"/>
              <a:gd name="T34" fmla="*/ 441 w 784"/>
              <a:gd name="T35" fmla="*/ 487 h 565"/>
              <a:gd name="T36" fmla="*/ 450 w 784"/>
              <a:gd name="T37" fmla="*/ 454 h 565"/>
              <a:gd name="T38" fmla="*/ 492 w 784"/>
              <a:gd name="T39" fmla="*/ 466 h 565"/>
              <a:gd name="T40" fmla="*/ 510 w 784"/>
              <a:gd name="T41" fmla="*/ 484 h 565"/>
              <a:gd name="T42" fmla="*/ 519 w 784"/>
              <a:gd name="T43" fmla="*/ 493 h 565"/>
              <a:gd name="T44" fmla="*/ 567 w 784"/>
              <a:gd name="T45" fmla="*/ 481 h 565"/>
              <a:gd name="T46" fmla="*/ 558 w 784"/>
              <a:gd name="T47" fmla="*/ 418 h 565"/>
              <a:gd name="T48" fmla="*/ 624 w 784"/>
              <a:gd name="T49" fmla="*/ 400 h 565"/>
              <a:gd name="T50" fmla="*/ 648 w 784"/>
              <a:gd name="T51" fmla="*/ 367 h 565"/>
              <a:gd name="T52" fmla="*/ 675 w 784"/>
              <a:gd name="T53" fmla="*/ 346 h 565"/>
              <a:gd name="T54" fmla="*/ 687 w 784"/>
              <a:gd name="T55" fmla="*/ 316 h 565"/>
              <a:gd name="T56" fmla="*/ 690 w 784"/>
              <a:gd name="T57" fmla="*/ 292 h 565"/>
              <a:gd name="T58" fmla="*/ 708 w 784"/>
              <a:gd name="T59" fmla="*/ 313 h 565"/>
              <a:gd name="T60" fmla="*/ 738 w 784"/>
              <a:gd name="T61" fmla="*/ 337 h 565"/>
              <a:gd name="T62" fmla="*/ 744 w 784"/>
              <a:gd name="T63" fmla="*/ 301 h 565"/>
              <a:gd name="T64" fmla="*/ 762 w 784"/>
              <a:gd name="T65" fmla="*/ 295 h 565"/>
              <a:gd name="T66" fmla="*/ 777 w 784"/>
              <a:gd name="T67" fmla="*/ 268 h 565"/>
              <a:gd name="T68" fmla="*/ 780 w 784"/>
              <a:gd name="T69" fmla="*/ 259 h 565"/>
              <a:gd name="T70" fmla="*/ 777 w 784"/>
              <a:gd name="T71" fmla="*/ 223 h 565"/>
              <a:gd name="T72" fmla="*/ 753 w 784"/>
              <a:gd name="T73" fmla="*/ 220 h 565"/>
              <a:gd name="T74" fmla="*/ 735 w 784"/>
              <a:gd name="T75" fmla="*/ 208 h 565"/>
              <a:gd name="T76" fmla="*/ 726 w 784"/>
              <a:gd name="T77" fmla="*/ 205 h 565"/>
              <a:gd name="T78" fmla="*/ 687 w 784"/>
              <a:gd name="T79" fmla="*/ 175 h 565"/>
              <a:gd name="T80" fmla="*/ 666 w 784"/>
              <a:gd name="T81" fmla="*/ 190 h 565"/>
              <a:gd name="T82" fmla="*/ 648 w 784"/>
              <a:gd name="T83" fmla="*/ 193 h 565"/>
              <a:gd name="T84" fmla="*/ 636 w 784"/>
              <a:gd name="T85" fmla="*/ 211 h 565"/>
              <a:gd name="T86" fmla="*/ 609 w 784"/>
              <a:gd name="T87" fmla="*/ 238 h 565"/>
              <a:gd name="T88" fmla="*/ 582 w 784"/>
              <a:gd name="T89" fmla="*/ 235 h 565"/>
              <a:gd name="T90" fmla="*/ 531 w 784"/>
              <a:gd name="T91" fmla="*/ 157 h 565"/>
              <a:gd name="T92" fmla="*/ 507 w 784"/>
              <a:gd name="T93" fmla="*/ 205 h 565"/>
              <a:gd name="T94" fmla="*/ 489 w 784"/>
              <a:gd name="T95" fmla="*/ 193 h 565"/>
              <a:gd name="T96" fmla="*/ 468 w 784"/>
              <a:gd name="T97" fmla="*/ 172 h 565"/>
              <a:gd name="T98" fmla="*/ 435 w 784"/>
              <a:gd name="T99" fmla="*/ 145 h 565"/>
              <a:gd name="T100" fmla="*/ 414 w 784"/>
              <a:gd name="T101" fmla="*/ 121 h 565"/>
              <a:gd name="T102" fmla="*/ 318 w 784"/>
              <a:gd name="T103" fmla="*/ 88 h 565"/>
              <a:gd name="T104" fmla="*/ 294 w 784"/>
              <a:gd name="T105" fmla="*/ 67 h 565"/>
              <a:gd name="T106" fmla="*/ 186 w 784"/>
              <a:gd name="T107" fmla="*/ 61 h 565"/>
              <a:gd name="T108" fmla="*/ 165 w 784"/>
              <a:gd name="T109" fmla="*/ 25 h 565"/>
              <a:gd name="T110" fmla="*/ 102 w 784"/>
              <a:gd name="T111" fmla="*/ 16 h 565"/>
              <a:gd name="T112" fmla="*/ 81 w 784"/>
              <a:gd name="T113" fmla="*/ 37 h 565"/>
              <a:gd name="T114" fmla="*/ 60 w 784"/>
              <a:gd name="T115" fmla="*/ 61 h 565"/>
              <a:gd name="T116" fmla="*/ 3 w 784"/>
              <a:gd name="T117" fmla="*/ 46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4" h="565">
                <a:moveTo>
                  <a:pt x="3" y="46"/>
                </a:moveTo>
                <a:cubicBezTo>
                  <a:pt x="6" y="69"/>
                  <a:pt x="0" y="70"/>
                  <a:pt x="15" y="82"/>
                </a:cubicBezTo>
                <a:cubicBezTo>
                  <a:pt x="21" y="86"/>
                  <a:pt x="15" y="107"/>
                  <a:pt x="15" y="107"/>
                </a:cubicBezTo>
                <a:cubicBezTo>
                  <a:pt x="13" y="137"/>
                  <a:pt x="10" y="201"/>
                  <a:pt x="51" y="211"/>
                </a:cubicBezTo>
                <a:cubicBezTo>
                  <a:pt x="58" y="232"/>
                  <a:pt x="53" y="224"/>
                  <a:pt x="63" y="238"/>
                </a:cubicBezTo>
                <a:cubicBezTo>
                  <a:pt x="79" y="227"/>
                  <a:pt x="88" y="215"/>
                  <a:pt x="108" y="208"/>
                </a:cubicBezTo>
                <a:cubicBezTo>
                  <a:pt x="130" y="211"/>
                  <a:pt x="132" y="210"/>
                  <a:pt x="138" y="229"/>
                </a:cubicBezTo>
                <a:cubicBezTo>
                  <a:pt x="141" y="260"/>
                  <a:pt x="153" y="268"/>
                  <a:pt x="162" y="295"/>
                </a:cubicBezTo>
                <a:cubicBezTo>
                  <a:pt x="152" y="310"/>
                  <a:pt x="159" y="323"/>
                  <a:pt x="168" y="337"/>
                </a:cubicBezTo>
                <a:cubicBezTo>
                  <a:pt x="189" y="327"/>
                  <a:pt x="190" y="328"/>
                  <a:pt x="216" y="331"/>
                </a:cubicBezTo>
                <a:cubicBezTo>
                  <a:pt x="224" y="356"/>
                  <a:pt x="248" y="357"/>
                  <a:pt x="270" y="364"/>
                </a:cubicBezTo>
                <a:cubicBezTo>
                  <a:pt x="280" y="371"/>
                  <a:pt x="293" y="378"/>
                  <a:pt x="300" y="388"/>
                </a:cubicBezTo>
                <a:cubicBezTo>
                  <a:pt x="315" y="409"/>
                  <a:pt x="314" y="432"/>
                  <a:pt x="324" y="454"/>
                </a:cubicBezTo>
                <a:cubicBezTo>
                  <a:pt x="327" y="460"/>
                  <a:pt x="340" y="477"/>
                  <a:pt x="345" y="484"/>
                </a:cubicBezTo>
                <a:cubicBezTo>
                  <a:pt x="357" y="521"/>
                  <a:pt x="341" y="543"/>
                  <a:pt x="375" y="565"/>
                </a:cubicBezTo>
                <a:cubicBezTo>
                  <a:pt x="387" y="563"/>
                  <a:pt x="399" y="561"/>
                  <a:pt x="408" y="553"/>
                </a:cubicBezTo>
                <a:cubicBezTo>
                  <a:pt x="414" y="547"/>
                  <a:pt x="426" y="535"/>
                  <a:pt x="426" y="535"/>
                </a:cubicBezTo>
                <a:cubicBezTo>
                  <a:pt x="431" y="519"/>
                  <a:pt x="437" y="503"/>
                  <a:pt x="441" y="487"/>
                </a:cubicBezTo>
                <a:cubicBezTo>
                  <a:pt x="443" y="476"/>
                  <a:pt x="450" y="454"/>
                  <a:pt x="450" y="454"/>
                </a:cubicBezTo>
                <a:cubicBezTo>
                  <a:pt x="465" y="457"/>
                  <a:pt x="477" y="461"/>
                  <a:pt x="492" y="466"/>
                </a:cubicBezTo>
                <a:cubicBezTo>
                  <a:pt x="498" y="472"/>
                  <a:pt x="504" y="478"/>
                  <a:pt x="510" y="484"/>
                </a:cubicBezTo>
                <a:cubicBezTo>
                  <a:pt x="513" y="487"/>
                  <a:pt x="519" y="493"/>
                  <a:pt x="519" y="493"/>
                </a:cubicBezTo>
                <a:cubicBezTo>
                  <a:pt x="542" y="491"/>
                  <a:pt x="550" y="492"/>
                  <a:pt x="567" y="481"/>
                </a:cubicBezTo>
                <a:cubicBezTo>
                  <a:pt x="565" y="454"/>
                  <a:pt x="563" y="442"/>
                  <a:pt x="558" y="418"/>
                </a:cubicBezTo>
                <a:cubicBezTo>
                  <a:pt x="567" y="390"/>
                  <a:pt x="597" y="402"/>
                  <a:pt x="624" y="400"/>
                </a:cubicBezTo>
                <a:cubicBezTo>
                  <a:pt x="638" y="391"/>
                  <a:pt x="640" y="379"/>
                  <a:pt x="648" y="367"/>
                </a:cubicBezTo>
                <a:cubicBezTo>
                  <a:pt x="654" y="358"/>
                  <a:pt x="675" y="346"/>
                  <a:pt x="675" y="346"/>
                </a:cubicBezTo>
                <a:cubicBezTo>
                  <a:pt x="682" y="336"/>
                  <a:pt x="683" y="327"/>
                  <a:pt x="687" y="316"/>
                </a:cubicBezTo>
                <a:cubicBezTo>
                  <a:pt x="688" y="308"/>
                  <a:pt x="686" y="299"/>
                  <a:pt x="690" y="292"/>
                </a:cubicBezTo>
                <a:cubicBezTo>
                  <a:pt x="695" y="282"/>
                  <a:pt x="708" y="313"/>
                  <a:pt x="708" y="313"/>
                </a:cubicBezTo>
                <a:cubicBezTo>
                  <a:pt x="715" y="323"/>
                  <a:pt x="738" y="337"/>
                  <a:pt x="738" y="337"/>
                </a:cubicBezTo>
                <a:cubicBezTo>
                  <a:pt x="741" y="325"/>
                  <a:pt x="737" y="311"/>
                  <a:pt x="744" y="301"/>
                </a:cubicBezTo>
                <a:cubicBezTo>
                  <a:pt x="748" y="296"/>
                  <a:pt x="762" y="295"/>
                  <a:pt x="762" y="295"/>
                </a:cubicBezTo>
                <a:cubicBezTo>
                  <a:pt x="775" y="282"/>
                  <a:pt x="770" y="290"/>
                  <a:pt x="777" y="268"/>
                </a:cubicBezTo>
                <a:cubicBezTo>
                  <a:pt x="778" y="265"/>
                  <a:pt x="780" y="259"/>
                  <a:pt x="780" y="259"/>
                </a:cubicBezTo>
                <a:cubicBezTo>
                  <a:pt x="779" y="247"/>
                  <a:pt x="784" y="233"/>
                  <a:pt x="777" y="223"/>
                </a:cubicBezTo>
                <a:cubicBezTo>
                  <a:pt x="772" y="216"/>
                  <a:pt x="761" y="223"/>
                  <a:pt x="753" y="220"/>
                </a:cubicBezTo>
                <a:cubicBezTo>
                  <a:pt x="746" y="218"/>
                  <a:pt x="742" y="210"/>
                  <a:pt x="735" y="208"/>
                </a:cubicBezTo>
                <a:cubicBezTo>
                  <a:pt x="732" y="207"/>
                  <a:pt x="729" y="206"/>
                  <a:pt x="726" y="205"/>
                </a:cubicBezTo>
                <a:cubicBezTo>
                  <a:pt x="714" y="193"/>
                  <a:pt x="701" y="184"/>
                  <a:pt x="687" y="175"/>
                </a:cubicBezTo>
                <a:cubicBezTo>
                  <a:pt x="669" y="187"/>
                  <a:pt x="685" y="203"/>
                  <a:pt x="666" y="190"/>
                </a:cubicBezTo>
                <a:cubicBezTo>
                  <a:pt x="660" y="191"/>
                  <a:pt x="653" y="190"/>
                  <a:pt x="648" y="193"/>
                </a:cubicBezTo>
                <a:cubicBezTo>
                  <a:pt x="642" y="197"/>
                  <a:pt x="642" y="207"/>
                  <a:pt x="636" y="211"/>
                </a:cubicBezTo>
                <a:cubicBezTo>
                  <a:pt x="624" y="219"/>
                  <a:pt x="617" y="227"/>
                  <a:pt x="609" y="238"/>
                </a:cubicBezTo>
                <a:cubicBezTo>
                  <a:pt x="600" y="237"/>
                  <a:pt x="590" y="239"/>
                  <a:pt x="582" y="235"/>
                </a:cubicBezTo>
                <a:cubicBezTo>
                  <a:pt x="561" y="224"/>
                  <a:pt x="557" y="174"/>
                  <a:pt x="531" y="157"/>
                </a:cubicBezTo>
                <a:cubicBezTo>
                  <a:pt x="476" y="173"/>
                  <a:pt x="549" y="145"/>
                  <a:pt x="507" y="205"/>
                </a:cubicBezTo>
                <a:cubicBezTo>
                  <a:pt x="503" y="211"/>
                  <a:pt x="489" y="193"/>
                  <a:pt x="489" y="193"/>
                </a:cubicBezTo>
                <a:cubicBezTo>
                  <a:pt x="486" y="184"/>
                  <a:pt x="468" y="172"/>
                  <a:pt x="468" y="172"/>
                </a:cubicBezTo>
                <a:cubicBezTo>
                  <a:pt x="459" y="146"/>
                  <a:pt x="470" y="149"/>
                  <a:pt x="435" y="145"/>
                </a:cubicBezTo>
                <a:cubicBezTo>
                  <a:pt x="431" y="133"/>
                  <a:pt x="427" y="125"/>
                  <a:pt x="414" y="121"/>
                </a:cubicBezTo>
                <a:cubicBezTo>
                  <a:pt x="397" y="70"/>
                  <a:pt x="399" y="91"/>
                  <a:pt x="318" y="88"/>
                </a:cubicBezTo>
                <a:cubicBezTo>
                  <a:pt x="311" y="77"/>
                  <a:pt x="306" y="71"/>
                  <a:pt x="294" y="67"/>
                </a:cubicBezTo>
                <a:cubicBezTo>
                  <a:pt x="261" y="70"/>
                  <a:pt x="215" y="80"/>
                  <a:pt x="186" y="61"/>
                </a:cubicBezTo>
                <a:cubicBezTo>
                  <a:pt x="181" y="45"/>
                  <a:pt x="179" y="34"/>
                  <a:pt x="165" y="25"/>
                </a:cubicBezTo>
                <a:cubicBezTo>
                  <a:pt x="157" y="0"/>
                  <a:pt x="123" y="15"/>
                  <a:pt x="102" y="16"/>
                </a:cubicBezTo>
                <a:cubicBezTo>
                  <a:pt x="98" y="31"/>
                  <a:pt x="95" y="32"/>
                  <a:pt x="81" y="37"/>
                </a:cubicBezTo>
                <a:cubicBezTo>
                  <a:pt x="77" y="49"/>
                  <a:pt x="71" y="54"/>
                  <a:pt x="60" y="61"/>
                </a:cubicBezTo>
                <a:cubicBezTo>
                  <a:pt x="46" y="60"/>
                  <a:pt x="12" y="64"/>
                  <a:pt x="3" y="46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67" name="任意多边形 22566">
            <a:extLst>
              <a:ext uri="{FF2B5EF4-FFF2-40B4-BE49-F238E27FC236}">
                <a16:creationId xmlns:a16="http://schemas.microsoft.com/office/drawing/2014/main" id="{63D546BD-6FC3-4D4B-A031-86C865AEE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7225" y="258763"/>
            <a:ext cx="1714500" cy="1571625"/>
          </a:xfrm>
          <a:custGeom>
            <a:avLst/>
            <a:gdLst>
              <a:gd name="T0" fmla="*/ 42 w 1080"/>
              <a:gd name="T1" fmla="*/ 23 h 990"/>
              <a:gd name="T2" fmla="*/ 183 w 1080"/>
              <a:gd name="T3" fmla="*/ 8 h 990"/>
              <a:gd name="T4" fmla="*/ 333 w 1080"/>
              <a:gd name="T5" fmla="*/ 59 h 990"/>
              <a:gd name="T6" fmla="*/ 420 w 1080"/>
              <a:gd name="T7" fmla="*/ 197 h 990"/>
              <a:gd name="T8" fmla="*/ 464 w 1080"/>
              <a:gd name="T9" fmla="*/ 248 h 990"/>
              <a:gd name="T10" fmla="*/ 490 w 1080"/>
              <a:gd name="T11" fmla="*/ 300 h 990"/>
              <a:gd name="T12" fmla="*/ 504 w 1080"/>
              <a:gd name="T13" fmla="*/ 347 h 990"/>
              <a:gd name="T14" fmla="*/ 530 w 1080"/>
              <a:gd name="T15" fmla="*/ 368 h 990"/>
              <a:gd name="T16" fmla="*/ 532 w 1080"/>
              <a:gd name="T17" fmla="*/ 368 h 990"/>
              <a:gd name="T18" fmla="*/ 648 w 1080"/>
              <a:gd name="T19" fmla="*/ 364 h 990"/>
              <a:gd name="T20" fmla="*/ 693 w 1080"/>
              <a:gd name="T21" fmla="*/ 392 h 990"/>
              <a:gd name="T22" fmla="*/ 750 w 1080"/>
              <a:gd name="T23" fmla="*/ 425 h 990"/>
              <a:gd name="T24" fmla="*/ 798 w 1080"/>
              <a:gd name="T25" fmla="*/ 515 h 990"/>
              <a:gd name="T26" fmla="*/ 912 w 1080"/>
              <a:gd name="T27" fmla="*/ 482 h 990"/>
              <a:gd name="T28" fmla="*/ 1011 w 1080"/>
              <a:gd name="T29" fmla="*/ 416 h 990"/>
              <a:gd name="T30" fmla="*/ 1080 w 1080"/>
              <a:gd name="T31" fmla="*/ 470 h 990"/>
              <a:gd name="T32" fmla="*/ 1068 w 1080"/>
              <a:gd name="T33" fmla="*/ 506 h 990"/>
              <a:gd name="T34" fmla="*/ 1032 w 1080"/>
              <a:gd name="T35" fmla="*/ 575 h 990"/>
              <a:gd name="T36" fmla="*/ 984 w 1080"/>
              <a:gd name="T37" fmla="*/ 752 h 990"/>
              <a:gd name="T38" fmla="*/ 906 w 1080"/>
              <a:gd name="T39" fmla="*/ 764 h 990"/>
              <a:gd name="T40" fmla="*/ 861 w 1080"/>
              <a:gd name="T41" fmla="*/ 815 h 990"/>
              <a:gd name="T42" fmla="*/ 852 w 1080"/>
              <a:gd name="T43" fmla="*/ 851 h 990"/>
              <a:gd name="T44" fmla="*/ 879 w 1080"/>
              <a:gd name="T45" fmla="*/ 935 h 990"/>
              <a:gd name="T46" fmla="*/ 864 w 1080"/>
              <a:gd name="T47" fmla="*/ 983 h 990"/>
              <a:gd name="T48" fmla="*/ 795 w 1080"/>
              <a:gd name="T49" fmla="*/ 947 h 990"/>
              <a:gd name="T50" fmla="*/ 726 w 1080"/>
              <a:gd name="T51" fmla="*/ 971 h 990"/>
              <a:gd name="T52" fmla="*/ 654 w 1080"/>
              <a:gd name="T53" fmla="*/ 962 h 990"/>
              <a:gd name="T54" fmla="*/ 600 w 1080"/>
              <a:gd name="T55" fmla="*/ 950 h 990"/>
              <a:gd name="T56" fmla="*/ 567 w 1080"/>
              <a:gd name="T57" fmla="*/ 917 h 990"/>
              <a:gd name="T58" fmla="*/ 432 w 1080"/>
              <a:gd name="T59" fmla="*/ 842 h 990"/>
              <a:gd name="T60" fmla="*/ 240 w 1080"/>
              <a:gd name="T61" fmla="*/ 761 h 990"/>
              <a:gd name="T62" fmla="*/ 192 w 1080"/>
              <a:gd name="T63" fmla="*/ 749 h 990"/>
              <a:gd name="T64" fmla="*/ 228 w 1080"/>
              <a:gd name="T65" fmla="*/ 710 h 990"/>
              <a:gd name="T66" fmla="*/ 180 w 1080"/>
              <a:gd name="T67" fmla="*/ 695 h 990"/>
              <a:gd name="T68" fmla="*/ 132 w 1080"/>
              <a:gd name="T69" fmla="*/ 644 h 990"/>
              <a:gd name="T70" fmla="*/ 228 w 1080"/>
              <a:gd name="T71" fmla="*/ 557 h 990"/>
              <a:gd name="T72" fmla="*/ 258 w 1080"/>
              <a:gd name="T73" fmla="*/ 521 h 990"/>
              <a:gd name="T74" fmla="*/ 288 w 1080"/>
              <a:gd name="T75" fmla="*/ 518 h 990"/>
              <a:gd name="T76" fmla="*/ 309 w 1080"/>
              <a:gd name="T77" fmla="*/ 455 h 990"/>
              <a:gd name="T78" fmla="*/ 354 w 1080"/>
              <a:gd name="T79" fmla="*/ 299 h 990"/>
              <a:gd name="T80" fmla="*/ 363 w 1080"/>
              <a:gd name="T81" fmla="*/ 272 h 990"/>
              <a:gd name="T82" fmla="*/ 338 w 1080"/>
              <a:gd name="T83" fmla="*/ 244 h 990"/>
              <a:gd name="T84" fmla="*/ 324 w 1080"/>
              <a:gd name="T85" fmla="*/ 224 h 990"/>
              <a:gd name="T86" fmla="*/ 286 w 1080"/>
              <a:gd name="T87" fmla="*/ 202 h 990"/>
              <a:gd name="T88" fmla="*/ 264 w 1080"/>
              <a:gd name="T89" fmla="*/ 209 h 990"/>
              <a:gd name="T90" fmla="*/ 138 w 1080"/>
              <a:gd name="T91" fmla="*/ 221 h 990"/>
              <a:gd name="T92" fmla="*/ 96 w 1080"/>
              <a:gd name="T93" fmla="*/ 174 h 990"/>
              <a:gd name="T94" fmla="*/ 96 w 1080"/>
              <a:gd name="T95" fmla="*/ 134 h 990"/>
              <a:gd name="T96" fmla="*/ 51 w 1080"/>
              <a:gd name="T97" fmla="*/ 122 h 990"/>
              <a:gd name="T98" fmla="*/ 30 w 1080"/>
              <a:gd name="T99" fmla="*/ 74 h 990"/>
              <a:gd name="T100" fmla="*/ 87 w 1080"/>
              <a:gd name="T101" fmla="*/ 26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80" h="990">
                <a:moveTo>
                  <a:pt x="12" y="35"/>
                </a:moveTo>
                <a:cubicBezTo>
                  <a:pt x="22" y="28"/>
                  <a:pt x="31" y="27"/>
                  <a:pt x="42" y="23"/>
                </a:cubicBezTo>
                <a:cubicBezTo>
                  <a:pt x="71" y="25"/>
                  <a:pt x="101" y="29"/>
                  <a:pt x="129" y="20"/>
                </a:cubicBezTo>
                <a:cubicBezTo>
                  <a:pt x="149" y="0"/>
                  <a:pt x="148" y="5"/>
                  <a:pt x="183" y="8"/>
                </a:cubicBezTo>
                <a:cubicBezTo>
                  <a:pt x="204" y="40"/>
                  <a:pt x="236" y="34"/>
                  <a:pt x="273" y="38"/>
                </a:cubicBezTo>
                <a:cubicBezTo>
                  <a:pt x="295" y="47"/>
                  <a:pt x="309" y="54"/>
                  <a:pt x="333" y="59"/>
                </a:cubicBezTo>
                <a:cubicBezTo>
                  <a:pt x="360" y="77"/>
                  <a:pt x="370" y="111"/>
                  <a:pt x="393" y="134"/>
                </a:cubicBezTo>
                <a:cubicBezTo>
                  <a:pt x="400" y="156"/>
                  <a:pt x="413" y="175"/>
                  <a:pt x="420" y="197"/>
                </a:cubicBezTo>
                <a:cubicBezTo>
                  <a:pt x="422" y="204"/>
                  <a:pt x="430" y="208"/>
                  <a:pt x="432" y="215"/>
                </a:cubicBezTo>
                <a:cubicBezTo>
                  <a:pt x="436" y="225"/>
                  <a:pt x="459" y="237"/>
                  <a:pt x="464" y="248"/>
                </a:cubicBezTo>
                <a:cubicBezTo>
                  <a:pt x="469" y="259"/>
                  <a:pt x="461" y="272"/>
                  <a:pt x="465" y="281"/>
                </a:cubicBezTo>
                <a:cubicBezTo>
                  <a:pt x="472" y="296"/>
                  <a:pt x="486" y="292"/>
                  <a:pt x="490" y="300"/>
                </a:cubicBezTo>
                <a:cubicBezTo>
                  <a:pt x="494" y="308"/>
                  <a:pt x="484" y="321"/>
                  <a:pt x="486" y="329"/>
                </a:cubicBezTo>
                <a:cubicBezTo>
                  <a:pt x="492" y="335"/>
                  <a:pt x="499" y="340"/>
                  <a:pt x="504" y="347"/>
                </a:cubicBezTo>
                <a:cubicBezTo>
                  <a:pt x="508" y="353"/>
                  <a:pt x="530" y="360"/>
                  <a:pt x="530" y="360"/>
                </a:cubicBezTo>
                <a:cubicBezTo>
                  <a:pt x="545" y="359"/>
                  <a:pt x="538" y="336"/>
                  <a:pt x="530" y="368"/>
                </a:cubicBezTo>
                <a:cubicBezTo>
                  <a:pt x="488" y="363"/>
                  <a:pt x="530" y="360"/>
                  <a:pt x="530" y="360"/>
                </a:cubicBezTo>
                <a:cubicBezTo>
                  <a:pt x="540" y="380"/>
                  <a:pt x="514" y="356"/>
                  <a:pt x="532" y="368"/>
                </a:cubicBezTo>
                <a:cubicBezTo>
                  <a:pt x="552" y="364"/>
                  <a:pt x="533" y="365"/>
                  <a:pt x="552" y="359"/>
                </a:cubicBezTo>
                <a:cubicBezTo>
                  <a:pt x="570" y="361"/>
                  <a:pt x="628" y="360"/>
                  <a:pt x="648" y="364"/>
                </a:cubicBezTo>
                <a:cubicBezTo>
                  <a:pt x="668" y="368"/>
                  <a:pt x="668" y="381"/>
                  <a:pt x="675" y="386"/>
                </a:cubicBezTo>
                <a:cubicBezTo>
                  <a:pt x="681" y="388"/>
                  <a:pt x="689" y="387"/>
                  <a:pt x="693" y="392"/>
                </a:cubicBezTo>
                <a:cubicBezTo>
                  <a:pt x="702" y="406"/>
                  <a:pt x="711" y="406"/>
                  <a:pt x="728" y="412"/>
                </a:cubicBezTo>
                <a:cubicBezTo>
                  <a:pt x="743" y="408"/>
                  <a:pt x="737" y="416"/>
                  <a:pt x="750" y="425"/>
                </a:cubicBezTo>
                <a:cubicBezTo>
                  <a:pt x="753" y="444"/>
                  <a:pt x="748" y="459"/>
                  <a:pt x="768" y="464"/>
                </a:cubicBezTo>
                <a:cubicBezTo>
                  <a:pt x="776" y="483"/>
                  <a:pt x="776" y="508"/>
                  <a:pt x="798" y="515"/>
                </a:cubicBezTo>
                <a:cubicBezTo>
                  <a:pt x="829" y="514"/>
                  <a:pt x="860" y="516"/>
                  <a:pt x="891" y="512"/>
                </a:cubicBezTo>
                <a:cubicBezTo>
                  <a:pt x="901" y="511"/>
                  <a:pt x="908" y="488"/>
                  <a:pt x="912" y="482"/>
                </a:cubicBezTo>
                <a:cubicBezTo>
                  <a:pt x="920" y="470"/>
                  <a:pt x="952" y="457"/>
                  <a:pt x="966" y="452"/>
                </a:cubicBezTo>
                <a:cubicBezTo>
                  <a:pt x="981" y="437"/>
                  <a:pt x="991" y="423"/>
                  <a:pt x="1011" y="416"/>
                </a:cubicBezTo>
                <a:cubicBezTo>
                  <a:pt x="1030" y="418"/>
                  <a:pt x="1042" y="422"/>
                  <a:pt x="1059" y="428"/>
                </a:cubicBezTo>
                <a:cubicBezTo>
                  <a:pt x="1063" y="445"/>
                  <a:pt x="1070" y="455"/>
                  <a:pt x="1080" y="470"/>
                </a:cubicBezTo>
                <a:cubicBezTo>
                  <a:pt x="1079" y="481"/>
                  <a:pt x="1080" y="493"/>
                  <a:pt x="1077" y="503"/>
                </a:cubicBezTo>
                <a:cubicBezTo>
                  <a:pt x="1076" y="506"/>
                  <a:pt x="1070" y="504"/>
                  <a:pt x="1068" y="506"/>
                </a:cubicBezTo>
                <a:cubicBezTo>
                  <a:pt x="1061" y="511"/>
                  <a:pt x="1050" y="524"/>
                  <a:pt x="1050" y="524"/>
                </a:cubicBezTo>
                <a:cubicBezTo>
                  <a:pt x="1044" y="541"/>
                  <a:pt x="1038" y="558"/>
                  <a:pt x="1032" y="575"/>
                </a:cubicBezTo>
                <a:cubicBezTo>
                  <a:pt x="1040" y="600"/>
                  <a:pt x="1034" y="678"/>
                  <a:pt x="1020" y="710"/>
                </a:cubicBezTo>
                <a:cubicBezTo>
                  <a:pt x="1013" y="727"/>
                  <a:pt x="994" y="737"/>
                  <a:pt x="984" y="752"/>
                </a:cubicBezTo>
                <a:cubicBezTo>
                  <a:pt x="991" y="773"/>
                  <a:pt x="992" y="764"/>
                  <a:pt x="987" y="779"/>
                </a:cubicBezTo>
                <a:cubicBezTo>
                  <a:pt x="960" y="774"/>
                  <a:pt x="933" y="769"/>
                  <a:pt x="906" y="764"/>
                </a:cubicBezTo>
                <a:cubicBezTo>
                  <a:pt x="898" y="766"/>
                  <a:pt x="889" y="766"/>
                  <a:pt x="882" y="770"/>
                </a:cubicBezTo>
                <a:cubicBezTo>
                  <a:pt x="871" y="776"/>
                  <a:pt x="887" y="806"/>
                  <a:pt x="861" y="815"/>
                </a:cubicBezTo>
                <a:cubicBezTo>
                  <a:pt x="859" y="817"/>
                  <a:pt x="846" y="829"/>
                  <a:pt x="846" y="833"/>
                </a:cubicBezTo>
                <a:cubicBezTo>
                  <a:pt x="846" y="839"/>
                  <a:pt x="852" y="851"/>
                  <a:pt x="852" y="851"/>
                </a:cubicBezTo>
                <a:cubicBezTo>
                  <a:pt x="853" y="867"/>
                  <a:pt x="852" y="883"/>
                  <a:pt x="855" y="899"/>
                </a:cubicBezTo>
                <a:cubicBezTo>
                  <a:pt x="857" y="911"/>
                  <a:pt x="875" y="922"/>
                  <a:pt x="879" y="935"/>
                </a:cubicBezTo>
                <a:cubicBezTo>
                  <a:pt x="878" y="952"/>
                  <a:pt x="881" y="970"/>
                  <a:pt x="876" y="986"/>
                </a:cubicBezTo>
                <a:cubicBezTo>
                  <a:pt x="875" y="990"/>
                  <a:pt x="868" y="985"/>
                  <a:pt x="864" y="983"/>
                </a:cubicBezTo>
                <a:cubicBezTo>
                  <a:pt x="854" y="977"/>
                  <a:pt x="846" y="965"/>
                  <a:pt x="837" y="959"/>
                </a:cubicBezTo>
                <a:cubicBezTo>
                  <a:pt x="827" y="952"/>
                  <a:pt x="806" y="951"/>
                  <a:pt x="795" y="947"/>
                </a:cubicBezTo>
                <a:cubicBezTo>
                  <a:pt x="788" y="945"/>
                  <a:pt x="777" y="935"/>
                  <a:pt x="777" y="935"/>
                </a:cubicBezTo>
                <a:cubicBezTo>
                  <a:pt x="745" y="940"/>
                  <a:pt x="747" y="954"/>
                  <a:pt x="726" y="971"/>
                </a:cubicBezTo>
                <a:cubicBezTo>
                  <a:pt x="721" y="975"/>
                  <a:pt x="714" y="976"/>
                  <a:pt x="708" y="980"/>
                </a:cubicBezTo>
                <a:cubicBezTo>
                  <a:pt x="680" y="977"/>
                  <a:pt x="677" y="970"/>
                  <a:pt x="654" y="962"/>
                </a:cubicBezTo>
                <a:cubicBezTo>
                  <a:pt x="647" y="940"/>
                  <a:pt x="645" y="916"/>
                  <a:pt x="621" y="908"/>
                </a:cubicBezTo>
                <a:cubicBezTo>
                  <a:pt x="610" y="923"/>
                  <a:pt x="606" y="933"/>
                  <a:pt x="600" y="950"/>
                </a:cubicBezTo>
                <a:cubicBezTo>
                  <a:pt x="586" y="940"/>
                  <a:pt x="592" y="947"/>
                  <a:pt x="585" y="926"/>
                </a:cubicBezTo>
                <a:cubicBezTo>
                  <a:pt x="583" y="920"/>
                  <a:pt x="572" y="921"/>
                  <a:pt x="567" y="917"/>
                </a:cubicBezTo>
                <a:cubicBezTo>
                  <a:pt x="546" y="898"/>
                  <a:pt x="533" y="891"/>
                  <a:pt x="507" y="881"/>
                </a:cubicBezTo>
                <a:cubicBezTo>
                  <a:pt x="490" y="830"/>
                  <a:pt x="508" y="846"/>
                  <a:pt x="432" y="842"/>
                </a:cubicBezTo>
                <a:cubicBezTo>
                  <a:pt x="364" y="819"/>
                  <a:pt x="432" y="825"/>
                  <a:pt x="300" y="821"/>
                </a:cubicBezTo>
                <a:cubicBezTo>
                  <a:pt x="286" y="812"/>
                  <a:pt x="255" y="764"/>
                  <a:pt x="240" y="761"/>
                </a:cubicBezTo>
                <a:cubicBezTo>
                  <a:pt x="227" y="759"/>
                  <a:pt x="214" y="759"/>
                  <a:pt x="201" y="758"/>
                </a:cubicBezTo>
                <a:cubicBezTo>
                  <a:pt x="198" y="755"/>
                  <a:pt x="193" y="753"/>
                  <a:pt x="192" y="749"/>
                </a:cubicBezTo>
                <a:cubicBezTo>
                  <a:pt x="191" y="745"/>
                  <a:pt x="196" y="743"/>
                  <a:pt x="198" y="740"/>
                </a:cubicBezTo>
                <a:cubicBezTo>
                  <a:pt x="208" y="722"/>
                  <a:pt x="212" y="721"/>
                  <a:pt x="228" y="710"/>
                </a:cubicBezTo>
                <a:cubicBezTo>
                  <a:pt x="225" y="693"/>
                  <a:pt x="223" y="691"/>
                  <a:pt x="207" y="686"/>
                </a:cubicBezTo>
                <a:cubicBezTo>
                  <a:pt x="191" y="691"/>
                  <a:pt x="198" y="700"/>
                  <a:pt x="180" y="695"/>
                </a:cubicBezTo>
                <a:cubicBezTo>
                  <a:pt x="167" y="682"/>
                  <a:pt x="162" y="672"/>
                  <a:pt x="150" y="662"/>
                </a:cubicBezTo>
                <a:cubicBezTo>
                  <a:pt x="144" y="656"/>
                  <a:pt x="132" y="644"/>
                  <a:pt x="132" y="644"/>
                </a:cubicBezTo>
                <a:cubicBezTo>
                  <a:pt x="141" y="616"/>
                  <a:pt x="170" y="612"/>
                  <a:pt x="189" y="593"/>
                </a:cubicBezTo>
                <a:cubicBezTo>
                  <a:pt x="202" y="580"/>
                  <a:pt x="213" y="567"/>
                  <a:pt x="228" y="557"/>
                </a:cubicBezTo>
                <a:cubicBezTo>
                  <a:pt x="234" y="540"/>
                  <a:pt x="229" y="550"/>
                  <a:pt x="249" y="530"/>
                </a:cubicBezTo>
                <a:cubicBezTo>
                  <a:pt x="252" y="527"/>
                  <a:pt x="258" y="521"/>
                  <a:pt x="258" y="521"/>
                </a:cubicBezTo>
                <a:cubicBezTo>
                  <a:pt x="264" y="531"/>
                  <a:pt x="273" y="538"/>
                  <a:pt x="279" y="548"/>
                </a:cubicBezTo>
                <a:cubicBezTo>
                  <a:pt x="282" y="538"/>
                  <a:pt x="285" y="528"/>
                  <a:pt x="288" y="518"/>
                </a:cubicBezTo>
                <a:cubicBezTo>
                  <a:pt x="289" y="502"/>
                  <a:pt x="288" y="486"/>
                  <a:pt x="291" y="470"/>
                </a:cubicBezTo>
                <a:cubicBezTo>
                  <a:pt x="292" y="465"/>
                  <a:pt x="305" y="458"/>
                  <a:pt x="309" y="455"/>
                </a:cubicBezTo>
                <a:cubicBezTo>
                  <a:pt x="319" y="447"/>
                  <a:pt x="324" y="437"/>
                  <a:pt x="330" y="425"/>
                </a:cubicBezTo>
                <a:cubicBezTo>
                  <a:pt x="332" y="357"/>
                  <a:pt x="317" y="336"/>
                  <a:pt x="354" y="299"/>
                </a:cubicBezTo>
                <a:cubicBezTo>
                  <a:pt x="356" y="293"/>
                  <a:pt x="358" y="287"/>
                  <a:pt x="360" y="281"/>
                </a:cubicBezTo>
                <a:cubicBezTo>
                  <a:pt x="361" y="278"/>
                  <a:pt x="363" y="272"/>
                  <a:pt x="363" y="272"/>
                </a:cubicBezTo>
                <a:cubicBezTo>
                  <a:pt x="363" y="270"/>
                  <a:pt x="352" y="279"/>
                  <a:pt x="348" y="274"/>
                </a:cubicBezTo>
                <a:cubicBezTo>
                  <a:pt x="344" y="269"/>
                  <a:pt x="341" y="252"/>
                  <a:pt x="338" y="244"/>
                </a:cubicBezTo>
                <a:cubicBezTo>
                  <a:pt x="335" y="236"/>
                  <a:pt x="332" y="231"/>
                  <a:pt x="330" y="228"/>
                </a:cubicBezTo>
                <a:cubicBezTo>
                  <a:pt x="328" y="221"/>
                  <a:pt x="331" y="228"/>
                  <a:pt x="324" y="224"/>
                </a:cubicBezTo>
                <a:cubicBezTo>
                  <a:pt x="320" y="219"/>
                  <a:pt x="310" y="212"/>
                  <a:pt x="304" y="208"/>
                </a:cubicBezTo>
                <a:cubicBezTo>
                  <a:pt x="298" y="204"/>
                  <a:pt x="292" y="205"/>
                  <a:pt x="286" y="202"/>
                </a:cubicBezTo>
                <a:cubicBezTo>
                  <a:pt x="281" y="203"/>
                  <a:pt x="274" y="187"/>
                  <a:pt x="270" y="191"/>
                </a:cubicBezTo>
                <a:cubicBezTo>
                  <a:pt x="266" y="195"/>
                  <a:pt x="270" y="209"/>
                  <a:pt x="264" y="209"/>
                </a:cubicBezTo>
                <a:cubicBezTo>
                  <a:pt x="242" y="210"/>
                  <a:pt x="220" y="211"/>
                  <a:pt x="198" y="212"/>
                </a:cubicBezTo>
                <a:cubicBezTo>
                  <a:pt x="175" y="229"/>
                  <a:pt x="174" y="224"/>
                  <a:pt x="138" y="221"/>
                </a:cubicBezTo>
                <a:cubicBezTo>
                  <a:pt x="123" y="211"/>
                  <a:pt x="129" y="195"/>
                  <a:pt x="114" y="185"/>
                </a:cubicBezTo>
                <a:cubicBezTo>
                  <a:pt x="108" y="176"/>
                  <a:pt x="98" y="179"/>
                  <a:pt x="96" y="174"/>
                </a:cubicBezTo>
                <a:cubicBezTo>
                  <a:pt x="94" y="169"/>
                  <a:pt x="99" y="162"/>
                  <a:pt x="99" y="155"/>
                </a:cubicBezTo>
                <a:cubicBezTo>
                  <a:pt x="98" y="148"/>
                  <a:pt x="99" y="140"/>
                  <a:pt x="96" y="134"/>
                </a:cubicBezTo>
                <a:cubicBezTo>
                  <a:pt x="92" y="126"/>
                  <a:pt x="78" y="130"/>
                  <a:pt x="69" y="128"/>
                </a:cubicBezTo>
                <a:cubicBezTo>
                  <a:pt x="63" y="126"/>
                  <a:pt x="51" y="122"/>
                  <a:pt x="51" y="122"/>
                </a:cubicBezTo>
                <a:cubicBezTo>
                  <a:pt x="21" y="125"/>
                  <a:pt x="10" y="130"/>
                  <a:pt x="0" y="101"/>
                </a:cubicBezTo>
                <a:cubicBezTo>
                  <a:pt x="10" y="91"/>
                  <a:pt x="20" y="84"/>
                  <a:pt x="30" y="74"/>
                </a:cubicBezTo>
                <a:cubicBezTo>
                  <a:pt x="27" y="46"/>
                  <a:pt x="30" y="44"/>
                  <a:pt x="6" y="38"/>
                </a:cubicBezTo>
                <a:cubicBezTo>
                  <a:pt x="26" y="25"/>
                  <a:pt x="62" y="26"/>
                  <a:pt x="87" y="26"/>
                </a:cubicBezTo>
                <a:lnTo>
                  <a:pt x="105" y="20"/>
                </a:lnTo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68" name="任意多边形 22567">
            <a:extLst>
              <a:ext uri="{FF2B5EF4-FFF2-40B4-BE49-F238E27FC236}">
                <a16:creationId xmlns:a16="http://schemas.microsoft.com/office/drawing/2014/main" id="{95241848-F44C-4C58-9FEE-2A4D2DDEB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525" y="258763"/>
            <a:ext cx="3516313" cy="2765425"/>
          </a:xfrm>
          <a:custGeom>
            <a:avLst/>
            <a:gdLst>
              <a:gd name="T0" fmla="*/ 48 w 2215"/>
              <a:gd name="T1" fmla="*/ 1235 h 1742"/>
              <a:gd name="T2" fmla="*/ 90 w 2215"/>
              <a:gd name="T3" fmla="*/ 1373 h 1742"/>
              <a:gd name="T4" fmla="*/ 204 w 2215"/>
              <a:gd name="T5" fmla="*/ 1409 h 1742"/>
              <a:gd name="T6" fmla="*/ 234 w 2215"/>
              <a:gd name="T7" fmla="*/ 1505 h 1742"/>
              <a:gd name="T8" fmla="*/ 306 w 2215"/>
              <a:gd name="T9" fmla="*/ 1571 h 1742"/>
              <a:gd name="T10" fmla="*/ 552 w 2215"/>
              <a:gd name="T11" fmla="*/ 1571 h 1742"/>
              <a:gd name="T12" fmla="*/ 486 w 2215"/>
              <a:gd name="T13" fmla="*/ 1661 h 1742"/>
              <a:gd name="T14" fmla="*/ 690 w 2215"/>
              <a:gd name="T15" fmla="*/ 1679 h 1742"/>
              <a:gd name="T16" fmla="*/ 762 w 2215"/>
              <a:gd name="T17" fmla="*/ 1631 h 1742"/>
              <a:gd name="T18" fmla="*/ 901 w 2215"/>
              <a:gd name="T19" fmla="*/ 1735 h 1742"/>
              <a:gd name="T20" fmla="*/ 1098 w 2215"/>
              <a:gd name="T21" fmla="*/ 1553 h 1742"/>
              <a:gd name="T22" fmla="*/ 1290 w 2215"/>
              <a:gd name="T23" fmla="*/ 1463 h 1742"/>
              <a:gd name="T24" fmla="*/ 1392 w 2215"/>
              <a:gd name="T25" fmla="*/ 1271 h 1742"/>
              <a:gd name="T26" fmla="*/ 1530 w 2215"/>
              <a:gd name="T27" fmla="*/ 1289 h 1742"/>
              <a:gd name="T28" fmla="*/ 1644 w 2215"/>
              <a:gd name="T29" fmla="*/ 1199 h 1742"/>
              <a:gd name="T30" fmla="*/ 1674 w 2215"/>
              <a:gd name="T31" fmla="*/ 1259 h 1742"/>
              <a:gd name="T32" fmla="*/ 1728 w 2215"/>
              <a:gd name="T33" fmla="*/ 1304 h 1742"/>
              <a:gd name="T34" fmla="*/ 1781 w 2215"/>
              <a:gd name="T35" fmla="*/ 1291 h 1742"/>
              <a:gd name="T36" fmla="*/ 1926 w 2215"/>
              <a:gd name="T37" fmla="*/ 1211 h 1742"/>
              <a:gd name="T38" fmla="*/ 2076 w 2215"/>
              <a:gd name="T39" fmla="*/ 1139 h 1742"/>
              <a:gd name="T40" fmla="*/ 2124 w 2215"/>
              <a:gd name="T41" fmla="*/ 959 h 1742"/>
              <a:gd name="T42" fmla="*/ 1974 w 2215"/>
              <a:gd name="T43" fmla="*/ 845 h 1742"/>
              <a:gd name="T44" fmla="*/ 2040 w 2215"/>
              <a:gd name="T45" fmla="*/ 773 h 1742"/>
              <a:gd name="T46" fmla="*/ 2082 w 2215"/>
              <a:gd name="T47" fmla="*/ 545 h 1742"/>
              <a:gd name="T48" fmla="*/ 2214 w 2215"/>
              <a:gd name="T49" fmla="*/ 341 h 1742"/>
              <a:gd name="T50" fmla="*/ 2136 w 2215"/>
              <a:gd name="T51" fmla="*/ 179 h 1742"/>
              <a:gd name="T52" fmla="*/ 1926 w 2215"/>
              <a:gd name="T53" fmla="*/ 107 h 1742"/>
              <a:gd name="T54" fmla="*/ 1878 w 2215"/>
              <a:gd name="T55" fmla="*/ 11 h 1742"/>
              <a:gd name="T56" fmla="*/ 1788 w 2215"/>
              <a:gd name="T57" fmla="*/ 113 h 1742"/>
              <a:gd name="T58" fmla="*/ 1788 w 2215"/>
              <a:gd name="T59" fmla="*/ 185 h 1742"/>
              <a:gd name="T60" fmla="*/ 1710 w 2215"/>
              <a:gd name="T61" fmla="*/ 335 h 1742"/>
              <a:gd name="T62" fmla="*/ 1596 w 2215"/>
              <a:gd name="T63" fmla="*/ 431 h 1742"/>
              <a:gd name="T64" fmla="*/ 1460 w 2215"/>
              <a:gd name="T65" fmla="*/ 600 h 1742"/>
              <a:gd name="T66" fmla="*/ 1588 w 2215"/>
              <a:gd name="T67" fmla="*/ 632 h 1742"/>
              <a:gd name="T68" fmla="*/ 1782 w 2215"/>
              <a:gd name="T69" fmla="*/ 677 h 1742"/>
              <a:gd name="T70" fmla="*/ 1701 w 2215"/>
              <a:gd name="T71" fmla="*/ 719 h 1742"/>
              <a:gd name="T72" fmla="*/ 1494 w 2215"/>
              <a:gd name="T73" fmla="*/ 857 h 1742"/>
              <a:gd name="T74" fmla="*/ 1301 w 2215"/>
              <a:gd name="T75" fmla="*/ 967 h 1742"/>
              <a:gd name="T76" fmla="*/ 1152 w 2215"/>
              <a:gd name="T77" fmla="*/ 941 h 1742"/>
              <a:gd name="T78" fmla="*/ 1104 w 2215"/>
              <a:gd name="T79" fmla="*/ 1133 h 1742"/>
              <a:gd name="T80" fmla="*/ 816 w 2215"/>
              <a:gd name="T81" fmla="*/ 1223 h 1742"/>
              <a:gd name="T82" fmla="*/ 474 w 2215"/>
              <a:gd name="T83" fmla="*/ 1247 h 1742"/>
              <a:gd name="T84" fmla="*/ 333 w 2215"/>
              <a:gd name="T85" fmla="*/ 1163 h 1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215" h="1742">
                <a:moveTo>
                  <a:pt x="0" y="1127"/>
                </a:moveTo>
                <a:cubicBezTo>
                  <a:pt x="31" y="1174"/>
                  <a:pt x="19" y="1149"/>
                  <a:pt x="36" y="1199"/>
                </a:cubicBezTo>
                <a:cubicBezTo>
                  <a:pt x="40" y="1211"/>
                  <a:pt x="48" y="1235"/>
                  <a:pt x="48" y="1235"/>
                </a:cubicBezTo>
                <a:cubicBezTo>
                  <a:pt x="39" y="1278"/>
                  <a:pt x="56" y="1302"/>
                  <a:pt x="66" y="1343"/>
                </a:cubicBezTo>
                <a:cubicBezTo>
                  <a:pt x="68" y="1351"/>
                  <a:pt x="67" y="1361"/>
                  <a:pt x="72" y="1367"/>
                </a:cubicBezTo>
                <a:cubicBezTo>
                  <a:pt x="76" y="1372"/>
                  <a:pt x="84" y="1371"/>
                  <a:pt x="90" y="1373"/>
                </a:cubicBezTo>
                <a:cubicBezTo>
                  <a:pt x="122" y="1367"/>
                  <a:pt x="155" y="1359"/>
                  <a:pt x="186" y="1349"/>
                </a:cubicBezTo>
                <a:cubicBezTo>
                  <a:pt x="198" y="1351"/>
                  <a:pt x="214" y="1346"/>
                  <a:pt x="222" y="1355"/>
                </a:cubicBezTo>
                <a:cubicBezTo>
                  <a:pt x="228" y="1362"/>
                  <a:pt x="209" y="1404"/>
                  <a:pt x="204" y="1409"/>
                </a:cubicBezTo>
                <a:cubicBezTo>
                  <a:pt x="200" y="1413"/>
                  <a:pt x="192" y="1413"/>
                  <a:pt x="186" y="1415"/>
                </a:cubicBezTo>
                <a:cubicBezTo>
                  <a:pt x="177" y="1441"/>
                  <a:pt x="165" y="1471"/>
                  <a:pt x="186" y="1499"/>
                </a:cubicBezTo>
                <a:cubicBezTo>
                  <a:pt x="196" y="1512"/>
                  <a:pt x="218" y="1503"/>
                  <a:pt x="234" y="1505"/>
                </a:cubicBezTo>
                <a:cubicBezTo>
                  <a:pt x="240" y="1511"/>
                  <a:pt x="248" y="1516"/>
                  <a:pt x="252" y="1523"/>
                </a:cubicBezTo>
                <a:cubicBezTo>
                  <a:pt x="258" y="1534"/>
                  <a:pt x="252" y="1555"/>
                  <a:pt x="264" y="1559"/>
                </a:cubicBezTo>
                <a:cubicBezTo>
                  <a:pt x="290" y="1568"/>
                  <a:pt x="276" y="1563"/>
                  <a:pt x="306" y="1571"/>
                </a:cubicBezTo>
                <a:cubicBezTo>
                  <a:pt x="325" y="1599"/>
                  <a:pt x="328" y="1616"/>
                  <a:pt x="384" y="1583"/>
                </a:cubicBezTo>
                <a:cubicBezTo>
                  <a:pt x="395" y="1577"/>
                  <a:pt x="388" y="1559"/>
                  <a:pt x="390" y="1547"/>
                </a:cubicBezTo>
                <a:cubicBezTo>
                  <a:pt x="447" y="1557"/>
                  <a:pt x="535" y="1505"/>
                  <a:pt x="552" y="1571"/>
                </a:cubicBezTo>
                <a:cubicBezTo>
                  <a:pt x="550" y="1583"/>
                  <a:pt x="552" y="1597"/>
                  <a:pt x="546" y="1607"/>
                </a:cubicBezTo>
                <a:cubicBezTo>
                  <a:pt x="541" y="1615"/>
                  <a:pt x="529" y="1613"/>
                  <a:pt x="522" y="1619"/>
                </a:cubicBezTo>
                <a:cubicBezTo>
                  <a:pt x="508" y="1631"/>
                  <a:pt x="499" y="1648"/>
                  <a:pt x="486" y="1661"/>
                </a:cubicBezTo>
                <a:cubicBezTo>
                  <a:pt x="494" y="1738"/>
                  <a:pt x="487" y="1724"/>
                  <a:pt x="558" y="1733"/>
                </a:cubicBezTo>
                <a:cubicBezTo>
                  <a:pt x="576" y="1732"/>
                  <a:pt x="642" y="1742"/>
                  <a:pt x="666" y="1715"/>
                </a:cubicBezTo>
                <a:cubicBezTo>
                  <a:pt x="675" y="1704"/>
                  <a:pt x="682" y="1691"/>
                  <a:pt x="690" y="1679"/>
                </a:cubicBezTo>
                <a:cubicBezTo>
                  <a:pt x="697" y="1668"/>
                  <a:pt x="702" y="1643"/>
                  <a:pt x="702" y="1643"/>
                </a:cubicBezTo>
                <a:cubicBezTo>
                  <a:pt x="707" y="1604"/>
                  <a:pt x="701" y="1583"/>
                  <a:pt x="738" y="1571"/>
                </a:cubicBezTo>
                <a:cubicBezTo>
                  <a:pt x="780" y="1581"/>
                  <a:pt x="770" y="1593"/>
                  <a:pt x="762" y="1631"/>
                </a:cubicBezTo>
                <a:cubicBezTo>
                  <a:pt x="775" y="1723"/>
                  <a:pt x="750" y="1642"/>
                  <a:pt x="798" y="1679"/>
                </a:cubicBezTo>
                <a:cubicBezTo>
                  <a:pt x="809" y="1688"/>
                  <a:pt x="822" y="1715"/>
                  <a:pt x="822" y="1715"/>
                </a:cubicBezTo>
                <a:cubicBezTo>
                  <a:pt x="838" y="1720"/>
                  <a:pt x="877" y="1739"/>
                  <a:pt x="901" y="1735"/>
                </a:cubicBezTo>
                <a:cubicBezTo>
                  <a:pt x="925" y="1731"/>
                  <a:pt x="939" y="1716"/>
                  <a:pt x="966" y="1691"/>
                </a:cubicBezTo>
                <a:cubicBezTo>
                  <a:pt x="985" y="1635"/>
                  <a:pt x="1016" y="1614"/>
                  <a:pt x="1062" y="1583"/>
                </a:cubicBezTo>
                <a:cubicBezTo>
                  <a:pt x="1090" y="1564"/>
                  <a:pt x="1069" y="1566"/>
                  <a:pt x="1098" y="1553"/>
                </a:cubicBezTo>
                <a:cubicBezTo>
                  <a:pt x="1122" y="1542"/>
                  <a:pt x="1153" y="1542"/>
                  <a:pt x="1176" y="1529"/>
                </a:cubicBezTo>
                <a:cubicBezTo>
                  <a:pt x="1201" y="1515"/>
                  <a:pt x="1223" y="1486"/>
                  <a:pt x="1248" y="1475"/>
                </a:cubicBezTo>
                <a:cubicBezTo>
                  <a:pt x="1275" y="1463"/>
                  <a:pt x="1267" y="1475"/>
                  <a:pt x="1290" y="1463"/>
                </a:cubicBezTo>
                <a:cubicBezTo>
                  <a:pt x="1337" y="1440"/>
                  <a:pt x="1281" y="1460"/>
                  <a:pt x="1326" y="1445"/>
                </a:cubicBezTo>
                <a:cubicBezTo>
                  <a:pt x="1348" y="1423"/>
                  <a:pt x="1369" y="1399"/>
                  <a:pt x="1386" y="1373"/>
                </a:cubicBezTo>
                <a:cubicBezTo>
                  <a:pt x="1388" y="1339"/>
                  <a:pt x="1381" y="1303"/>
                  <a:pt x="1392" y="1271"/>
                </a:cubicBezTo>
                <a:cubicBezTo>
                  <a:pt x="1397" y="1257"/>
                  <a:pt x="1428" y="1247"/>
                  <a:pt x="1428" y="1247"/>
                </a:cubicBezTo>
                <a:cubicBezTo>
                  <a:pt x="1442" y="1290"/>
                  <a:pt x="1429" y="1276"/>
                  <a:pt x="1458" y="1295"/>
                </a:cubicBezTo>
                <a:cubicBezTo>
                  <a:pt x="1482" y="1293"/>
                  <a:pt x="1507" y="1296"/>
                  <a:pt x="1530" y="1289"/>
                </a:cubicBezTo>
                <a:cubicBezTo>
                  <a:pt x="1537" y="1287"/>
                  <a:pt x="1537" y="1276"/>
                  <a:pt x="1542" y="1271"/>
                </a:cubicBezTo>
                <a:cubicBezTo>
                  <a:pt x="1553" y="1262"/>
                  <a:pt x="1578" y="1247"/>
                  <a:pt x="1578" y="1247"/>
                </a:cubicBezTo>
                <a:cubicBezTo>
                  <a:pt x="1595" y="1222"/>
                  <a:pt x="1616" y="1208"/>
                  <a:pt x="1644" y="1199"/>
                </a:cubicBezTo>
                <a:cubicBezTo>
                  <a:pt x="1680" y="1211"/>
                  <a:pt x="1659" y="1221"/>
                  <a:pt x="1638" y="1235"/>
                </a:cubicBezTo>
                <a:cubicBezTo>
                  <a:pt x="1595" y="1209"/>
                  <a:pt x="1686" y="1213"/>
                  <a:pt x="1637" y="1237"/>
                </a:cubicBezTo>
                <a:cubicBezTo>
                  <a:pt x="1656" y="1243"/>
                  <a:pt x="1651" y="1257"/>
                  <a:pt x="1674" y="1259"/>
                </a:cubicBezTo>
                <a:cubicBezTo>
                  <a:pt x="1713" y="1263"/>
                  <a:pt x="1690" y="1264"/>
                  <a:pt x="1717" y="1237"/>
                </a:cubicBezTo>
                <a:cubicBezTo>
                  <a:pt x="1711" y="1235"/>
                  <a:pt x="1718" y="1270"/>
                  <a:pt x="1712" y="1272"/>
                </a:cubicBezTo>
                <a:cubicBezTo>
                  <a:pt x="1700" y="1277"/>
                  <a:pt x="1739" y="1282"/>
                  <a:pt x="1728" y="1304"/>
                </a:cubicBezTo>
                <a:cubicBezTo>
                  <a:pt x="1731" y="1306"/>
                  <a:pt x="1752" y="1304"/>
                  <a:pt x="1757" y="1301"/>
                </a:cubicBezTo>
                <a:cubicBezTo>
                  <a:pt x="1764" y="1304"/>
                  <a:pt x="1768" y="1322"/>
                  <a:pt x="1772" y="1320"/>
                </a:cubicBezTo>
                <a:cubicBezTo>
                  <a:pt x="1774" y="1317"/>
                  <a:pt x="1777" y="1298"/>
                  <a:pt x="1781" y="1291"/>
                </a:cubicBezTo>
                <a:cubicBezTo>
                  <a:pt x="1785" y="1284"/>
                  <a:pt x="1778" y="1287"/>
                  <a:pt x="1794" y="1277"/>
                </a:cubicBezTo>
                <a:cubicBezTo>
                  <a:pt x="1835" y="1259"/>
                  <a:pt x="1804" y="1236"/>
                  <a:pt x="1876" y="1232"/>
                </a:cubicBezTo>
                <a:cubicBezTo>
                  <a:pt x="1924" y="1244"/>
                  <a:pt x="1875" y="1231"/>
                  <a:pt x="1926" y="1211"/>
                </a:cubicBezTo>
                <a:cubicBezTo>
                  <a:pt x="1951" y="1186"/>
                  <a:pt x="1972" y="1173"/>
                  <a:pt x="2004" y="1163"/>
                </a:cubicBezTo>
                <a:cubicBezTo>
                  <a:pt x="2004" y="1163"/>
                  <a:pt x="2049" y="1148"/>
                  <a:pt x="2058" y="1145"/>
                </a:cubicBezTo>
                <a:cubicBezTo>
                  <a:pt x="2064" y="1143"/>
                  <a:pt x="2076" y="1139"/>
                  <a:pt x="2076" y="1139"/>
                </a:cubicBezTo>
                <a:cubicBezTo>
                  <a:pt x="2082" y="1133"/>
                  <a:pt x="2089" y="1128"/>
                  <a:pt x="2094" y="1121"/>
                </a:cubicBezTo>
                <a:cubicBezTo>
                  <a:pt x="2103" y="1110"/>
                  <a:pt x="2118" y="1085"/>
                  <a:pt x="2118" y="1085"/>
                </a:cubicBezTo>
                <a:cubicBezTo>
                  <a:pt x="2125" y="1055"/>
                  <a:pt x="2148" y="981"/>
                  <a:pt x="2124" y="959"/>
                </a:cubicBezTo>
                <a:cubicBezTo>
                  <a:pt x="2105" y="941"/>
                  <a:pt x="2072" y="955"/>
                  <a:pt x="2046" y="953"/>
                </a:cubicBezTo>
                <a:cubicBezTo>
                  <a:pt x="1990" y="916"/>
                  <a:pt x="2041" y="927"/>
                  <a:pt x="2010" y="869"/>
                </a:cubicBezTo>
                <a:cubicBezTo>
                  <a:pt x="2003" y="856"/>
                  <a:pt x="1974" y="845"/>
                  <a:pt x="1974" y="845"/>
                </a:cubicBezTo>
                <a:cubicBezTo>
                  <a:pt x="1968" y="828"/>
                  <a:pt x="1967" y="803"/>
                  <a:pt x="1986" y="791"/>
                </a:cubicBezTo>
                <a:cubicBezTo>
                  <a:pt x="1997" y="784"/>
                  <a:pt x="2010" y="783"/>
                  <a:pt x="2022" y="779"/>
                </a:cubicBezTo>
                <a:cubicBezTo>
                  <a:pt x="2028" y="777"/>
                  <a:pt x="2040" y="773"/>
                  <a:pt x="2040" y="773"/>
                </a:cubicBezTo>
                <a:cubicBezTo>
                  <a:pt x="2059" y="745"/>
                  <a:pt x="2054" y="714"/>
                  <a:pt x="2064" y="683"/>
                </a:cubicBezTo>
                <a:cubicBezTo>
                  <a:pt x="2051" y="663"/>
                  <a:pt x="2035" y="655"/>
                  <a:pt x="2022" y="635"/>
                </a:cubicBezTo>
                <a:cubicBezTo>
                  <a:pt x="2029" y="583"/>
                  <a:pt x="2041" y="572"/>
                  <a:pt x="2082" y="545"/>
                </a:cubicBezTo>
                <a:cubicBezTo>
                  <a:pt x="2099" y="519"/>
                  <a:pt x="2105" y="513"/>
                  <a:pt x="2136" y="521"/>
                </a:cubicBezTo>
                <a:cubicBezTo>
                  <a:pt x="2158" y="507"/>
                  <a:pt x="2158" y="494"/>
                  <a:pt x="2172" y="473"/>
                </a:cubicBezTo>
                <a:cubicBezTo>
                  <a:pt x="2178" y="397"/>
                  <a:pt x="2179" y="394"/>
                  <a:pt x="2214" y="341"/>
                </a:cubicBezTo>
                <a:cubicBezTo>
                  <a:pt x="2212" y="301"/>
                  <a:pt x="2215" y="260"/>
                  <a:pt x="2208" y="221"/>
                </a:cubicBezTo>
                <a:cubicBezTo>
                  <a:pt x="2207" y="214"/>
                  <a:pt x="2196" y="214"/>
                  <a:pt x="2190" y="209"/>
                </a:cubicBezTo>
                <a:cubicBezTo>
                  <a:pt x="2174" y="196"/>
                  <a:pt x="2136" y="179"/>
                  <a:pt x="2136" y="179"/>
                </a:cubicBezTo>
                <a:cubicBezTo>
                  <a:pt x="2098" y="184"/>
                  <a:pt x="2060" y="189"/>
                  <a:pt x="2022" y="197"/>
                </a:cubicBezTo>
                <a:cubicBezTo>
                  <a:pt x="2006" y="195"/>
                  <a:pt x="1989" y="197"/>
                  <a:pt x="1974" y="191"/>
                </a:cubicBezTo>
                <a:cubicBezTo>
                  <a:pt x="1955" y="183"/>
                  <a:pt x="1947" y="119"/>
                  <a:pt x="1926" y="107"/>
                </a:cubicBezTo>
                <a:cubicBezTo>
                  <a:pt x="1905" y="95"/>
                  <a:pt x="1871" y="95"/>
                  <a:pt x="1848" y="83"/>
                </a:cubicBezTo>
                <a:cubicBezTo>
                  <a:pt x="1861" y="63"/>
                  <a:pt x="1876" y="58"/>
                  <a:pt x="1884" y="35"/>
                </a:cubicBezTo>
                <a:cubicBezTo>
                  <a:pt x="1882" y="27"/>
                  <a:pt x="1885" y="15"/>
                  <a:pt x="1878" y="11"/>
                </a:cubicBezTo>
                <a:cubicBezTo>
                  <a:pt x="1856" y="0"/>
                  <a:pt x="1812" y="41"/>
                  <a:pt x="1812" y="41"/>
                </a:cubicBezTo>
                <a:cubicBezTo>
                  <a:pt x="1805" y="63"/>
                  <a:pt x="1789" y="73"/>
                  <a:pt x="1782" y="95"/>
                </a:cubicBezTo>
                <a:cubicBezTo>
                  <a:pt x="1784" y="101"/>
                  <a:pt x="1783" y="109"/>
                  <a:pt x="1788" y="113"/>
                </a:cubicBezTo>
                <a:cubicBezTo>
                  <a:pt x="1798" y="120"/>
                  <a:pt x="1824" y="125"/>
                  <a:pt x="1824" y="125"/>
                </a:cubicBezTo>
                <a:cubicBezTo>
                  <a:pt x="1828" y="137"/>
                  <a:pt x="1836" y="149"/>
                  <a:pt x="1824" y="161"/>
                </a:cubicBezTo>
                <a:cubicBezTo>
                  <a:pt x="1814" y="171"/>
                  <a:pt x="1788" y="185"/>
                  <a:pt x="1788" y="185"/>
                </a:cubicBezTo>
                <a:cubicBezTo>
                  <a:pt x="1781" y="199"/>
                  <a:pt x="1768" y="211"/>
                  <a:pt x="1764" y="227"/>
                </a:cubicBezTo>
                <a:cubicBezTo>
                  <a:pt x="1750" y="287"/>
                  <a:pt x="1768" y="287"/>
                  <a:pt x="1722" y="317"/>
                </a:cubicBezTo>
                <a:cubicBezTo>
                  <a:pt x="1718" y="323"/>
                  <a:pt x="1712" y="328"/>
                  <a:pt x="1710" y="335"/>
                </a:cubicBezTo>
                <a:cubicBezTo>
                  <a:pt x="1706" y="347"/>
                  <a:pt x="1713" y="362"/>
                  <a:pt x="1704" y="371"/>
                </a:cubicBezTo>
                <a:cubicBezTo>
                  <a:pt x="1695" y="380"/>
                  <a:pt x="1680" y="375"/>
                  <a:pt x="1668" y="377"/>
                </a:cubicBezTo>
                <a:cubicBezTo>
                  <a:pt x="1649" y="390"/>
                  <a:pt x="1618" y="429"/>
                  <a:pt x="1596" y="431"/>
                </a:cubicBezTo>
                <a:cubicBezTo>
                  <a:pt x="1574" y="433"/>
                  <a:pt x="1552" y="435"/>
                  <a:pt x="1530" y="437"/>
                </a:cubicBezTo>
                <a:cubicBezTo>
                  <a:pt x="1488" y="465"/>
                  <a:pt x="1495" y="510"/>
                  <a:pt x="1488" y="557"/>
                </a:cubicBezTo>
                <a:cubicBezTo>
                  <a:pt x="1481" y="584"/>
                  <a:pt x="1459" y="588"/>
                  <a:pt x="1460" y="600"/>
                </a:cubicBezTo>
                <a:cubicBezTo>
                  <a:pt x="1461" y="612"/>
                  <a:pt x="1479" y="626"/>
                  <a:pt x="1494" y="629"/>
                </a:cubicBezTo>
                <a:cubicBezTo>
                  <a:pt x="1501" y="653"/>
                  <a:pt x="1542" y="618"/>
                  <a:pt x="1548" y="617"/>
                </a:cubicBezTo>
                <a:cubicBezTo>
                  <a:pt x="1564" y="614"/>
                  <a:pt x="1572" y="633"/>
                  <a:pt x="1588" y="632"/>
                </a:cubicBezTo>
                <a:cubicBezTo>
                  <a:pt x="1604" y="631"/>
                  <a:pt x="1622" y="612"/>
                  <a:pt x="1644" y="611"/>
                </a:cubicBezTo>
                <a:cubicBezTo>
                  <a:pt x="1668" y="608"/>
                  <a:pt x="1697" y="613"/>
                  <a:pt x="1720" y="624"/>
                </a:cubicBezTo>
                <a:cubicBezTo>
                  <a:pt x="1743" y="635"/>
                  <a:pt x="1773" y="656"/>
                  <a:pt x="1782" y="677"/>
                </a:cubicBezTo>
                <a:cubicBezTo>
                  <a:pt x="1780" y="701"/>
                  <a:pt x="1788" y="728"/>
                  <a:pt x="1776" y="749"/>
                </a:cubicBezTo>
                <a:cubicBezTo>
                  <a:pt x="1771" y="758"/>
                  <a:pt x="1755" y="706"/>
                  <a:pt x="1745" y="703"/>
                </a:cubicBezTo>
                <a:cubicBezTo>
                  <a:pt x="1733" y="700"/>
                  <a:pt x="1701" y="719"/>
                  <a:pt x="1701" y="719"/>
                </a:cubicBezTo>
                <a:cubicBezTo>
                  <a:pt x="1681" y="721"/>
                  <a:pt x="1670" y="732"/>
                  <a:pt x="1650" y="737"/>
                </a:cubicBezTo>
                <a:cubicBezTo>
                  <a:pt x="1624" y="743"/>
                  <a:pt x="1607" y="758"/>
                  <a:pt x="1581" y="767"/>
                </a:cubicBezTo>
                <a:cubicBezTo>
                  <a:pt x="1543" y="780"/>
                  <a:pt x="1522" y="829"/>
                  <a:pt x="1494" y="857"/>
                </a:cubicBezTo>
                <a:cubicBezTo>
                  <a:pt x="1473" y="880"/>
                  <a:pt x="1474" y="851"/>
                  <a:pt x="1453" y="859"/>
                </a:cubicBezTo>
                <a:cubicBezTo>
                  <a:pt x="1432" y="867"/>
                  <a:pt x="1393" y="887"/>
                  <a:pt x="1368" y="905"/>
                </a:cubicBezTo>
                <a:cubicBezTo>
                  <a:pt x="1341" y="914"/>
                  <a:pt x="1327" y="965"/>
                  <a:pt x="1301" y="967"/>
                </a:cubicBezTo>
                <a:cubicBezTo>
                  <a:pt x="1289" y="975"/>
                  <a:pt x="1308" y="959"/>
                  <a:pt x="1293" y="951"/>
                </a:cubicBezTo>
                <a:cubicBezTo>
                  <a:pt x="1278" y="943"/>
                  <a:pt x="1236" y="921"/>
                  <a:pt x="1213" y="919"/>
                </a:cubicBezTo>
                <a:cubicBezTo>
                  <a:pt x="1190" y="917"/>
                  <a:pt x="1158" y="918"/>
                  <a:pt x="1152" y="941"/>
                </a:cubicBezTo>
                <a:cubicBezTo>
                  <a:pt x="1137" y="987"/>
                  <a:pt x="1157" y="1016"/>
                  <a:pt x="1176" y="1055"/>
                </a:cubicBezTo>
                <a:cubicBezTo>
                  <a:pt x="1167" y="1100"/>
                  <a:pt x="1168" y="1080"/>
                  <a:pt x="1134" y="1103"/>
                </a:cubicBezTo>
                <a:cubicBezTo>
                  <a:pt x="1109" y="1140"/>
                  <a:pt x="1137" y="1104"/>
                  <a:pt x="1104" y="1133"/>
                </a:cubicBezTo>
                <a:cubicBezTo>
                  <a:pt x="1048" y="1183"/>
                  <a:pt x="1070" y="1171"/>
                  <a:pt x="984" y="1187"/>
                </a:cubicBezTo>
                <a:cubicBezTo>
                  <a:pt x="946" y="1225"/>
                  <a:pt x="893" y="1214"/>
                  <a:pt x="840" y="1217"/>
                </a:cubicBezTo>
                <a:cubicBezTo>
                  <a:pt x="832" y="1219"/>
                  <a:pt x="824" y="1222"/>
                  <a:pt x="816" y="1223"/>
                </a:cubicBezTo>
                <a:cubicBezTo>
                  <a:pt x="786" y="1226"/>
                  <a:pt x="755" y="1222"/>
                  <a:pt x="726" y="1229"/>
                </a:cubicBezTo>
                <a:cubicBezTo>
                  <a:pt x="712" y="1232"/>
                  <a:pt x="690" y="1253"/>
                  <a:pt x="690" y="1253"/>
                </a:cubicBezTo>
                <a:cubicBezTo>
                  <a:pt x="618" y="1251"/>
                  <a:pt x="546" y="1252"/>
                  <a:pt x="474" y="1247"/>
                </a:cubicBezTo>
                <a:cubicBezTo>
                  <a:pt x="459" y="1246"/>
                  <a:pt x="413" y="1232"/>
                  <a:pt x="396" y="1223"/>
                </a:cubicBezTo>
                <a:cubicBezTo>
                  <a:pt x="383" y="1216"/>
                  <a:pt x="374" y="1201"/>
                  <a:pt x="360" y="1199"/>
                </a:cubicBezTo>
                <a:cubicBezTo>
                  <a:pt x="342" y="1197"/>
                  <a:pt x="351" y="1165"/>
                  <a:pt x="333" y="1163"/>
                </a:cubicBezTo>
                <a:cubicBezTo>
                  <a:pt x="306" y="1154"/>
                  <a:pt x="243" y="1141"/>
                  <a:pt x="216" y="1139"/>
                </a:cubicBezTo>
                <a:cubicBezTo>
                  <a:pt x="144" y="1135"/>
                  <a:pt x="72" y="1131"/>
                  <a:pt x="0" y="1127"/>
                </a:cubicBezTo>
                <a:close/>
              </a:path>
            </a:pathLst>
          </a:custGeom>
          <a:pattFill prst="dkDn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69" name="文本框 22568">
            <a:extLst>
              <a:ext uri="{FF2B5EF4-FFF2-40B4-BE49-F238E27FC236}">
                <a16:creationId xmlns:a16="http://schemas.microsoft.com/office/drawing/2014/main" id="{70832B83-00E1-433A-A570-3967AB8A7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038" y="18351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新</a:t>
            </a:r>
          </a:p>
        </p:txBody>
      </p:sp>
      <p:sp>
        <p:nvSpPr>
          <p:cNvPr id="22570" name="文本框 22569">
            <a:extLst>
              <a:ext uri="{FF2B5EF4-FFF2-40B4-BE49-F238E27FC236}">
                <a16:creationId xmlns:a16="http://schemas.microsoft.com/office/drawing/2014/main" id="{FDF361EA-0D31-4410-9DF6-88BC8060C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238" y="32829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藏</a:t>
            </a:r>
          </a:p>
        </p:txBody>
      </p:sp>
      <p:sp>
        <p:nvSpPr>
          <p:cNvPr id="22571" name="文本框 22570">
            <a:extLst>
              <a:ext uri="{FF2B5EF4-FFF2-40B4-BE49-F238E27FC236}">
                <a16:creationId xmlns:a16="http://schemas.microsoft.com/office/drawing/2014/main" id="{C0C54487-6395-4B00-8562-DA9AE6427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3017838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青</a:t>
            </a:r>
          </a:p>
        </p:txBody>
      </p:sp>
      <p:sp>
        <p:nvSpPr>
          <p:cNvPr id="22572" name="文本框 22571">
            <a:extLst>
              <a:ext uri="{FF2B5EF4-FFF2-40B4-BE49-F238E27FC236}">
                <a16:creationId xmlns:a16="http://schemas.microsoft.com/office/drawing/2014/main" id="{1D05853C-85B9-4869-8DB8-35E5F62243FE}"/>
              </a:ext>
            </a:extLst>
          </p:cNvPr>
          <p:cNvSpPr txBox="1">
            <a:spLocks noChangeArrowheads="1"/>
          </p:cNvSpPr>
          <p:nvPr/>
        </p:nvSpPr>
        <p:spPr bwMode="auto">
          <a:xfrm rot="2191122">
            <a:off x="5048250" y="2620963"/>
            <a:ext cx="1511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甘，陇</a:t>
            </a:r>
          </a:p>
        </p:txBody>
      </p:sp>
      <p:sp>
        <p:nvSpPr>
          <p:cNvPr id="22573" name="文本框 22572">
            <a:extLst>
              <a:ext uri="{FF2B5EF4-FFF2-40B4-BE49-F238E27FC236}">
                <a16:creationId xmlns:a16="http://schemas.microsoft.com/office/drawing/2014/main" id="{9DC5AF1A-78C7-4D03-A670-DF817542E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3968750"/>
            <a:ext cx="1584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川，蜀</a:t>
            </a:r>
          </a:p>
        </p:txBody>
      </p:sp>
      <p:sp>
        <p:nvSpPr>
          <p:cNvPr id="22574" name="文本框 22573">
            <a:extLst>
              <a:ext uri="{FF2B5EF4-FFF2-40B4-BE49-F238E27FC236}">
                <a16:creationId xmlns:a16="http://schemas.microsoft.com/office/drawing/2014/main" id="{8575A1DA-7615-466B-B056-55FFB491D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5105400"/>
            <a:ext cx="1439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滇、云</a:t>
            </a:r>
          </a:p>
        </p:txBody>
      </p:sp>
      <p:sp>
        <p:nvSpPr>
          <p:cNvPr id="22575" name="文本框 22574">
            <a:extLst>
              <a:ext uri="{FF2B5EF4-FFF2-40B4-BE49-F238E27FC236}">
                <a16:creationId xmlns:a16="http://schemas.microsoft.com/office/drawing/2014/main" id="{76C20C62-D340-46D1-BFCA-1DE7AC7C6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4822825"/>
            <a:ext cx="10810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贵，黔</a:t>
            </a:r>
          </a:p>
        </p:txBody>
      </p:sp>
      <p:sp>
        <p:nvSpPr>
          <p:cNvPr id="22576" name="文本框 22575">
            <a:extLst>
              <a:ext uri="{FF2B5EF4-FFF2-40B4-BE49-F238E27FC236}">
                <a16:creationId xmlns:a16="http://schemas.microsoft.com/office/drawing/2014/main" id="{ED7E3890-C766-4C8A-A702-886CF2CB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238" y="44259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湘</a:t>
            </a:r>
          </a:p>
        </p:txBody>
      </p:sp>
      <p:sp>
        <p:nvSpPr>
          <p:cNvPr id="22577" name="文本框 22576">
            <a:extLst>
              <a:ext uri="{FF2B5EF4-FFF2-40B4-BE49-F238E27FC236}">
                <a16:creationId xmlns:a16="http://schemas.microsoft.com/office/drawing/2014/main" id="{A9FC9B04-D06C-41F5-BDDD-82539ABF4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27495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宁</a:t>
            </a:r>
          </a:p>
        </p:txBody>
      </p:sp>
      <p:sp>
        <p:nvSpPr>
          <p:cNvPr id="22578" name="文本框 22577">
            <a:extLst>
              <a:ext uri="{FF2B5EF4-FFF2-40B4-BE49-F238E27FC236}">
                <a16:creationId xmlns:a16="http://schemas.microsoft.com/office/drawing/2014/main" id="{DCB30B80-551D-4329-B2CD-4D3D7C25E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663" y="2454275"/>
            <a:ext cx="5524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2579" name="文本框 22578">
            <a:extLst>
              <a:ext uri="{FF2B5EF4-FFF2-40B4-BE49-F238E27FC236}">
                <a16:creationId xmlns:a16="http://schemas.microsoft.com/office/drawing/2014/main" id="{2D6A1BAD-F294-4C61-B2B3-D6AE09C1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213" y="2924175"/>
            <a:ext cx="5524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陕，秦</a:t>
            </a:r>
          </a:p>
        </p:txBody>
      </p:sp>
      <p:sp>
        <p:nvSpPr>
          <p:cNvPr id="22580" name="文本框 22579">
            <a:extLst>
              <a:ext uri="{FF2B5EF4-FFF2-40B4-BE49-F238E27FC236}">
                <a16:creationId xmlns:a16="http://schemas.microsoft.com/office/drawing/2014/main" id="{1FFBFB13-A56A-40BC-AC6F-05696789E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33591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豫</a:t>
            </a:r>
          </a:p>
        </p:txBody>
      </p:sp>
      <p:sp>
        <p:nvSpPr>
          <p:cNvPr id="22581" name="文本框 22580">
            <a:extLst>
              <a:ext uri="{FF2B5EF4-FFF2-40B4-BE49-F238E27FC236}">
                <a16:creationId xmlns:a16="http://schemas.microsoft.com/office/drawing/2014/main" id="{78BC7573-F6C9-4ECA-AF8C-648180D72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2759075"/>
            <a:ext cx="49053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冀</a:t>
            </a:r>
          </a:p>
        </p:txBody>
      </p:sp>
      <p:sp>
        <p:nvSpPr>
          <p:cNvPr id="22582" name="文本框 22581">
            <a:extLst>
              <a:ext uri="{FF2B5EF4-FFF2-40B4-BE49-F238E27FC236}">
                <a16:creationId xmlns:a16="http://schemas.microsoft.com/office/drawing/2014/main" id="{3A7120DA-EF22-4CFE-A84C-D1C192454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438" y="38925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鄂</a:t>
            </a:r>
          </a:p>
        </p:txBody>
      </p:sp>
      <p:sp>
        <p:nvSpPr>
          <p:cNvPr id="22583" name="文本框 22582">
            <a:extLst>
              <a:ext uri="{FF2B5EF4-FFF2-40B4-BE49-F238E27FC236}">
                <a16:creationId xmlns:a16="http://schemas.microsoft.com/office/drawing/2014/main" id="{AB12ADE2-DF93-49D9-8A1B-B0E0BB644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8438" y="37401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皖</a:t>
            </a:r>
          </a:p>
        </p:txBody>
      </p:sp>
      <p:sp>
        <p:nvSpPr>
          <p:cNvPr id="22584" name="文本框 22583">
            <a:extLst>
              <a:ext uri="{FF2B5EF4-FFF2-40B4-BE49-F238E27FC236}">
                <a16:creationId xmlns:a16="http://schemas.microsoft.com/office/drawing/2014/main" id="{A941F6B5-1719-49AB-AFE3-6CEA91E0A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838" y="44259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赣</a:t>
            </a:r>
          </a:p>
        </p:txBody>
      </p:sp>
      <p:sp>
        <p:nvSpPr>
          <p:cNvPr id="22585" name="文本框 22584">
            <a:extLst>
              <a:ext uri="{FF2B5EF4-FFF2-40B4-BE49-F238E27FC236}">
                <a16:creationId xmlns:a16="http://schemas.microsoft.com/office/drawing/2014/main" id="{0DCD744C-10DD-4221-8C8B-2DC51E031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438" y="41973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浙</a:t>
            </a:r>
          </a:p>
        </p:txBody>
      </p:sp>
      <p:sp>
        <p:nvSpPr>
          <p:cNvPr id="22586" name="文本框 22585">
            <a:extLst>
              <a:ext uri="{FF2B5EF4-FFF2-40B4-BE49-F238E27FC236}">
                <a16:creationId xmlns:a16="http://schemas.microsoft.com/office/drawing/2014/main" id="{4CACC33F-2C45-4851-A37F-914F959F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0838" y="48069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闽</a:t>
            </a:r>
          </a:p>
        </p:txBody>
      </p:sp>
      <p:sp>
        <p:nvSpPr>
          <p:cNvPr id="22587" name="文本框 22586">
            <a:extLst>
              <a:ext uri="{FF2B5EF4-FFF2-40B4-BE49-F238E27FC236}">
                <a16:creationId xmlns:a16="http://schemas.microsoft.com/office/drawing/2014/main" id="{860E35F4-40BB-4ABB-98F5-9798395B8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5438" y="61023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琼</a:t>
            </a:r>
          </a:p>
        </p:txBody>
      </p:sp>
      <p:sp>
        <p:nvSpPr>
          <p:cNvPr id="22588" name="文本框 22587">
            <a:extLst>
              <a:ext uri="{FF2B5EF4-FFF2-40B4-BE49-F238E27FC236}">
                <a16:creationId xmlns:a16="http://schemas.microsoft.com/office/drawing/2014/main" id="{5E91FEE4-5C10-4428-AA60-C49B3A903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038" y="52641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桂</a:t>
            </a:r>
          </a:p>
        </p:txBody>
      </p:sp>
      <p:sp>
        <p:nvSpPr>
          <p:cNvPr id="22589" name="文本框 22588">
            <a:extLst>
              <a:ext uri="{FF2B5EF4-FFF2-40B4-BE49-F238E27FC236}">
                <a16:creationId xmlns:a16="http://schemas.microsoft.com/office/drawing/2014/main" id="{4E66434E-DE7B-4068-BCB1-950F93817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038" y="52641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粤</a:t>
            </a:r>
          </a:p>
        </p:txBody>
      </p:sp>
      <p:sp>
        <p:nvSpPr>
          <p:cNvPr id="22590" name="文本框 22589">
            <a:extLst>
              <a:ext uri="{FF2B5EF4-FFF2-40B4-BE49-F238E27FC236}">
                <a16:creationId xmlns:a16="http://schemas.microsoft.com/office/drawing/2014/main" id="{1C9043AF-FA3C-40FB-A22E-723771A01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38" y="51879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台</a:t>
            </a:r>
          </a:p>
        </p:txBody>
      </p:sp>
      <p:sp>
        <p:nvSpPr>
          <p:cNvPr id="22591" name="文本框 22590">
            <a:extLst>
              <a:ext uri="{FF2B5EF4-FFF2-40B4-BE49-F238E27FC236}">
                <a16:creationId xmlns:a16="http://schemas.microsoft.com/office/drawing/2014/main" id="{34580CBF-7FBF-4981-A503-2631A68B7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2925" y="3535363"/>
            <a:ext cx="257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苏</a:t>
            </a:r>
          </a:p>
        </p:txBody>
      </p:sp>
      <p:sp>
        <p:nvSpPr>
          <p:cNvPr id="22592" name="文本框 22591">
            <a:extLst>
              <a:ext uri="{FF2B5EF4-FFF2-40B4-BE49-F238E27FC236}">
                <a16:creationId xmlns:a16="http://schemas.microsoft.com/office/drawing/2014/main" id="{2F39BC60-D888-4A5D-8DF3-B967ECB65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0025" y="2954338"/>
            <a:ext cx="4381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鲁</a:t>
            </a:r>
          </a:p>
        </p:txBody>
      </p:sp>
      <p:sp>
        <p:nvSpPr>
          <p:cNvPr id="22593" name="文本框 22592">
            <a:extLst>
              <a:ext uri="{FF2B5EF4-FFF2-40B4-BE49-F238E27FC236}">
                <a16:creationId xmlns:a16="http://schemas.microsoft.com/office/drawing/2014/main" id="{62D7F776-640F-41F8-947C-FC49CDC5E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238" y="28257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晋</a:t>
            </a:r>
          </a:p>
        </p:txBody>
      </p:sp>
      <p:sp>
        <p:nvSpPr>
          <p:cNvPr id="22594" name="文本框 22593">
            <a:extLst>
              <a:ext uri="{FF2B5EF4-FFF2-40B4-BE49-F238E27FC236}">
                <a16:creationId xmlns:a16="http://schemas.microsoft.com/office/drawing/2014/main" id="{7AF8A50F-2C43-4E36-84D7-F06715EB7B80}"/>
              </a:ext>
            </a:extLst>
          </p:cNvPr>
          <p:cNvSpPr txBox="1">
            <a:spLocks noChangeArrowheads="1"/>
          </p:cNvSpPr>
          <p:nvPr/>
        </p:nvSpPr>
        <p:spPr bwMode="auto">
          <a:xfrm rot="-1212535">
            <a:off x="6519863" y="2155825"/>
            <a:ext cx="1101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内蒙古</a:t>
            </a:r>
          </a:p>
        </p:txBody>
      </p:sp>
      <p:sp>
        <p:nvSpPr>
          <p:cNvPr id="22595" name="文本框 22594">
            <a:extLst>
              <a:ext uri="{FF2B5EF4-FFF2-40B4-BE49-F238E27FC236}">
                <a16:creationId xmlns:a16="http://schemas.microsoft.com/office/drawing/2014/main" id="{AB019034-F805-41C9-BD01-072CB4714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538" y="2311400"/>
            <a:ext cx="4381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京</a:t>
            </a:r>
          </a:p>
        </p:txBody>
      </p:sp>
      <p:sp>
        <p:nvSpPr>
          <p:cNvPr id="22596" name="文本框 22595">
            <a:extLst>
              <a:ext uri="{FF2B5EF4-FFF2-40B4-BE49-F238E27FC236}">
                <a16:creationId xmlns:a16="http://schemas.microsoft.com/office/drawing/2014/main" id="{97858D89-0219-42B5-9BBF-BCC8FB75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350" y="2565400"/>
            <a:ext cx="4381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津</a:t>
            </a:r>
          </a:p>
        </p:txBody>
      </p:sp>
      <p:sp>
        <p:nvSpPr>
          <p:cNvPr id="22597" name="文本框 22596">
            <a:extLst>
              <a:ext uri="{FF2B5EF4-FFF2-40B4-BE49-F238E27FC236}">
                <a16:creationId xmlns:a16="http://schemas.microsoft.com/office/drawing/2014/main" id="{8B9F7085-1899-4FC4-BA3C-56A64A86E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113" y="2041525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辽</a:t>
            </a:r>
          </a:p>
        </p:txBody>
      </p:sp>
      <p:sp>
        <p:nvSpPr>
          <p:cNvPr id="22598" name="文本框 22597">
            <a:extLst>
              <a:ext uri="{FF2B5EF4-FFF2-40B4-BE49-F238E27FC236}">
                <a16:creationId xmlns:a16="http://schemas.microsoft.com/office/drawing/2014/main" id="{39FAE498-D5D5-43F4-96F2-7B4D5F8CE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2838" y="15303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吉</a:t>
            </a:r>
          </a:p>
        </p:txBody>
      </p:sp>
      <p:sp>
        <p:nvSpPr>
          <p:cNvPr id="22599" name="文本框 22598">
            <a:extLst>
              <a:ext uri="{FF2B5EF4-FFF2-40B4-BE49-F238E27FC236}">
                <a16:creationId xmlns:a16="http://schemas.microsoft.com/office/drawing/2014/main" id="{E9AA79A3-1D13-48AF-852D-AD3B8727D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38" y="920750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黑</a:t>
            </a:r>
          </a:p>
        </p:txBody>
      </p:sp>
      <p:sp>
        <p:nvSpPr>
          <p:cNvPr id="22600" name="文本框 22599">
            <a:extLst>
              <a:ext uri="{FF2B5EF4-FFF2-40B4-BE49-F238E27FC236}">
                <a16:creationId xmlns:a16="http://schemas.microsoft.com/office/drawing/2014/main" id="{29EC632F-6453-4438-8956-6D5E8B932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925" y="4192588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渝</a:t>
            </a:r>
          </a:p>
        </p:txBody>
      </p:sp>
      <p:sp>
        <p:nvSpPr>
          <p:cNvPr id="22601" name="文本框 22600">
            <a:extLst>
              <a:ext uri="{FF2B5EF4-FFF2-40B4-BE49-F238E27FC236}">
                <a16:creationId xmlns:a16="http://schemas.microsoft.com/office/drawing/2014/main" id="{5EA9BBCA-421A-4E5C-9F4C-4E17FC7FF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25" y="3992563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沪</a:t>
            </a:r>
          </a:p>
        </p:txBody>
      </p:sp>
      <p:grpSp>
        <p:nvGrpSpPr>
          <p:cNvPr id="22602" name="组合 22601">
            <a:extLst>
              <a:ext uri="{FF2B5EF4-FFF2-40B4-BE49-F238E27FC236}">
                <a16:creationId xmlns:a16="http://schemas.microsoft.com/office/drawing/2014/main" id="{E14CF911-575A-4D59-97B8-0D1DECDB2BE0}"/>
              </a:ext>
            </a:extLst>
          </p:cNvPr>
          <p:cNvGrpSpPr>
            <a:grpSpLocks/>
          </p:cNvGrpSpPr>
          <p:nvPr/>
        </p:nvGrpSpPr>
        <p:grpSpPr bwMode="auto">
          <a:xfrm>
            <a:off x="8526463" y="4016375"/>
            <a:ext cx="177800" cy="219075"/>
            <a:chOff x="0" y="0"/>
            <a:chExt cx="112" cy="138"/>
          </a:xfrm>
        </p:grpSpPr>
        <p:sp>
          <p:nvSpPr>
            <p:cNvPr id="76875" name="任意多边形 22602">
              <a:extLst>
                <a:ext uri="{FF2B5EF4-FFF2-40B4-BE49-F238E27FC236}">
                  <a16:creationId xmlns:a16="http://schemas.microsoft.com/office/drawing/2014/main" id="{05D9371E-2DA0-4E56-AFD3-EE2BE9355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8"/>
              <a:ext cx="112" cy="100"/>
            </a:xfrm>
            <a:custGeom>
              <a:avLst/>
              <a:gdLst>
                <a:gd name="T0" fmla="*/ 24 w 112"/>
                <a:gd name="T1" fmla="*/ 60 h 100"/>
                <a:gd name="T2" fmla="*/ 29 w 112"/>
                <a:gd name="T3" fmla="*/ 69 h 100"/>
                <a:gd name="T4" fmla="*/ 47 w 112"/>
                <a:gd name="T5" fmla="*/ 79 h 100"/>
                <a:gd name="T6" fmla="*/ 105 w 112"/>
                <a:gd name="T7" fmla="*/ 75 h 100"/>
                <a:gd name="T8" fmla="*/ 105 w 112"/>
                <a:gd name="T9" fmla="*/ 51 h 100"/>
                <a:gd name="T10" fmla="*/ 97 w 112"/>
                <a:gd name="T11" fmla="*/ 39 h 100"/>
                <a:gd name="T12" fmla="*/ 63 w 112"/>
                <a:gd name="T13" fmla="*/ 6 h 100"/>
                <a:gd name="T14" fmla="*/ 30 w 112"/>
                <a:gd name="T15" fmla="*/ 9 h 100"/>
                <a:gd name="T16" fmla="*/ 15 w 112"/>
                <a:gd name="T17" fmla="*/ 78 h 100"/>
                <a:gd name="T18" fmla="*/ 0 w 112"/>
                <a:gd name="T19" fmla="*/ 5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00">
                  <a:moveTo>
                    <a:pt x="24" y="60"/>
                  </a:moveTo>
                  <a:cubicBezTo>
                    <a:pt x="25" y="61"/>
                    <a:pt x="25" y="66"/>
                    <a:pt x="29" y="69"/>
                  </a:cubicBezTo>
                  <a:cubicBezTo>
                    <a:pt x="33" y="72"/>
                    <a:pt x="34" y="78"/>
                    <a:pt x="47" y="79"/>
                  </a:cubicBezTo>
                  <a:cubicBezTo>
                    <a:pt x="61" y="100"/>
                    <a:pt x="87" y="81"/>
                    <a:pt x="105" y="75"/>
                  </a:cubicBezTo>
                  <a:cubicBezTo>
                    <a:pt x="107" y="68"/>
                    <a:pt x="112" y="58"/>
                    <a:pt x="105" y="51"/>
                  </a:cubicBezTo>
                  <a:cubicBezTo>
                    <a:pt x="101" y="47"/>
                    <a:pt x="97" y="39"/>
                    <a:pt x="97" y="39"/>
                  </a:cubicBezTo>
                  <a:cubicBezTo>
                    <a:pt x="90" y="18"/>
                    <a:pt x="86" y="14"/>
                    <a:pt x="63" y="6"/>
                  </a:cubicBezTo>
                  <a:cubicBezTo>
                    <a:pt x="52" y="7"/>
                    <a:pt x="36" y="0"/>
                    <a:pt x="30" y="9"/>
                  </a:cubicBezTo>
                  <a:cubicBezTo>
                    <a:pt x="3" y="51"/>
                    <a:pt x="40" y="53"/>
                    <a:pt x="15" y="78"/>
                  </a:cubicBezTo>
                  <a:lnTo>
                    <a:pt x="0" y="57"/>
                  </a:lnTo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76" name="任意多边形 22603">
              <a:extLst>
                <a:ext uri="{FF2B5EF4-FFF2-40B4-BE49-F238E27FC236}">
                  <a16:creationId xmlns:a16="http://schemas.microsoft.com/office/drawing/2014/main" id="{3B943048-7ED4-4DD0-AA72-EAB93EF79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" y="0"/>
              <a:ext cx="69" cy="38"/>
            </a:xfrm>
            <a:custGeom>
              <a:avLst/>
              <a:gdLst>
                <a:gd name="T0" fmla="*/ 69 w 69"/>
                <a:gd name="T1" fmla="*/ 30 h 38"/>
                <a:gd name="T2" fmla="*/ 45 w 69"/>
                <a:gd name="T3" fmla="*/ 17 h 38"/>
                <a:gd name="T4" fmla="*/ 27 w 69"/>
                <a:gd name="T5" fmla="*/ 6 h 38"/>
                <a:gd name="T6" fmla="*/ 13 w 69"/>
                <a:gd name="T7" fmla="*/ 0 h 38"/>
                <a:gd name="T8" fmla="*/ 0 w 69"/>
                <a:gd name="T9" fmla="*/ 6 h 38"/>
                <a:gd name="T10" fmla="*/ 21 w 69"/>
                <a:gd name="T11" fmla="*/ 23 h 38"/>
                <a:gd name="T12" fmla="*/ 43 w 69"/>
                <a:gd name="T13" fmla="*/ 35 h 38"/>
                <a:gd name="T14" fmla="*/ 55 w 69"/>
                <a:gd name="T15" fmla="*/ 38 h 38"/>
                <a:gd name="T16" fmla="*/ 69 w 69"/>
                <a:gd name="T17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8">
                  <a:moveTo>
                    <a:pt x="69" y="30"/>
                  </a:moveTo>
                  <a:lnTo>
                    <a:pt x="45" y="1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6"/>
                  </a:lnTo>
                  <a:lnTo>
                    <a:pt x="21" y="23"/>
                  </a:lnTo>
                  <a:lnTo>
                    <a:pt x="43" y="35"/>
                  </a:lnTo>
                  <a:lnTo>
                    <a:pt x="55" y="38"/>
                  </a:lnTo>
                  <a:lnTo>
                    <a:pt x="69" y="30"/>
                  </a:lnTo>
                  <a:close/>
                </a:path>
              </a:pathLst>
            </a:cu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2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2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2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2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2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2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2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2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2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2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2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2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2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2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2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2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2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2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2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 nodeType="clickPar">
                      <p:stCondLst>
                        <p:cond delay="indefinite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2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2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22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2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22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2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22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2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2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2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22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22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 nodeType="clickPar">
                      <p:stCondLst>
                        <p:cond delay="indefinite"/>
                      </p:stCondLst>
                      <p:childTnLst>
                        <p:par>
                          <p:cTn id="2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22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22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 nodeType="clickPar">
                      <p:stCondLst>
                        <p:cond delay="indefinite"/>
                      </p:stCondLst>
                      <p:childTnLst>
                        <p:par>
                          <p:cTn id="3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22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22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 nodeType="clickPar">
                      <p:stCondLst>
                        <p:cond delay="indefinite"/>
                      </p:stCondLst>
                      <p:childTnLst>
                        <p:par>
                          <p:cTn id="3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22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22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22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22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22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22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 nodeType="clickPar">
                      <p:stCondLst>
                        <p:cond delay="indefinite"/>
                      </p:stCondLst>
                      <p:childTnLst>
                        <p:par>
                          <p:cTn id="3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22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22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22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22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 nodeType="clickPar">
                      <p:stCondLst>
                        <p:cond delay="indefinite"/>
                      </p:stCondLst>
                      <p:childTnLst>
                        <p:par>
                          <p:cTn id="3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22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22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 nodeType="clickPar">
                      <p:stCondLst>
                        <p:cond delay="indefinite"/>
                      </p:stCondLst>
                      <p:childTnLst>
                        <p:par>
                          <p:cTn id="3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22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22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22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22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 nodeType="clickPar">
                      <p:stCondLst>
                        <p:cond delay="indefinite"/>
                      </p:stCondLst>
                      <p:childTnLst>
                        <p:par>
                          <p:cTn id="3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22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22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 nodeType="clickPar">
                      <p:stCondLst>
                        <p:cond delay="indefinite"/>
                      </p:stCondLst>
                      <p:childTnLst>
                        <p:par>
                          <p:cTn id="3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22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22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 nodeType="clickPar">
                      <p:stCondLst>
                        <p:cond delay="indefinite"/>
                      </p:stCondLst>
                      <p:childTnLst>
                        <p:par>
                          <p:cTn id="3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22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22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 nodeType="clickPar">
                      <p:stCondLst>
                        <p:cond delay="indefinite"/>
                      </p:stCondLst>
                      <p:childTnLst>
                        <p:par>
                          <p:cTn id="3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22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22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 nodeType="clickPar">
                      <p:stCondLst>
                        <p:cond delay="indefinite"/>
                      </p:stCondLst>
                      <p:childTnLst>
                        <p:par>
                          <p:cTn id="3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22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22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 nodeType="clickPar">
                      <p:stCondLst>
                        <p:cond delay="indefinite"/>
                      </p:stCondLst>
                      <p:childTnLst>
                        <p:par>
                          <p:cTn id="3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9" presetID="23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22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22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9" grpId="0"/>
      <p:bldP spid="22570" grpId="0"/>
      <p:bldP spid="22571" grpId="0"/>
      <p:bldP spid="22572" grpId="0"/>
      <p:bldP spid="22573" grpId="0"/>
      <p:bldP spid="22574" grpId="0"/>
      <p:bldP spid="22575" grpId="0"/>
      <p:bldP spid="22576" grpId="0"/>
      <p:bldP spid="22577" grpId="0"/>
      <p:bldP spid="22578" grpId="0"/>
      <p:bldP spid="22579" grpId="0"/>
      <p:bldP spid="22580" grpId="0"/>
      <p:bldP spid="22581" grpId="0"/>
      <p:bldP spid="22582" grpId="0"/>
      <p:bldP spid="22583" grpId="0"/>
      <p:bldP spid="22584" grpId="0"/>
      <p:bldP spid="22585" grpId="0"/>
      <p:bldP spid="22586" grpId="0"/>
      <p:bldP spid="22587" grpId="0"/>
      <p:bldP spid="22588" grpId="0"/>
      <p:bldP spid="22589" grpId="0"/>
      <p:bldP spid="22590" grpId="0"/>
      <p:bldP spid="22591" grpId="0"/>
      <p:bldP spid="22592" grpId="0"/>
      <p:bldP spid="22593" grpId="0"/>
      <p:bldP spid="22594" grpId="0"/>
      <p:bldP spid="22595" grpId="0"/>
      <p:bldP spid="22596" grpId="0"/>
      <p:bldP spid="22597" grpId="0"/>
      <p:bldP spid="22598" grpId="0"/>
      <p:bldP spid="22599" grpId="0"/>
      <p:bldP spid="22600" grpId="0"/>
      <p:bldP spid="226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00353" descr="dt0097">
            <a:extLst>
              <a:ext uri="{FF2B5EF4-FFF2-40B4-BE49-F238E27FC236}">
                <a16:creationId xmlns:a16="http://schemas.microsoft.com/office/drawing/2014/main" id="{5A06FE11-BC18-42A7-93E4-00B8C3CB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矩形 100354">
            <a:extLst>
              <a:ext uri="{FF2B5EF4-FFF2-40B4-BE49-F238E27FC236}">
                <a16:creationId xmlns:a16="http://schemas.microsoft.com/office/drawing/2014/main" id="{26F122D9-056F-452D-B46B-206346C5586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610600" y="1066800"/>
            <a:ext cx="542925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黑龙江</a:t>
            </a:r>
          </a:p>
        </p:txBody>
      </p:sp>
      <p:sp>
        <p:nvSpPr>
          <p:cNvPr id="100356" name="矩形 100355">
            <a:extLst>
              <a:ext uri="{FF2B5EF4-FFF2-40B4-BE49-F238E27FC236}">
                <a16:creationId xmlns:a16="http://schemas.microsoft.com/office/drawing/2014/main" id="{D1BE2453-55DA-4FF8-B951-7ECBE78207C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763000" y="1828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吉林</a:t>
            </a:r>
          </a:p>
        </p:txBody>
      </p:sp>
      <p:sp>
        <p:nvSpPr>
          <p:cNvPr id="100357" name="矩形 100356">
            <a:extLst>
              <a:ext uri="{FF2B5EF4-FFF2-40B4-BE49-F238E27FC236}">
                <a16:creationId xmlns:a16="http://schemas.microsoft.com/office/drawing/2014/main" id="{BEBE93F2-5BF0-49F6-B6D0-3BEF61B1804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82000" y="2286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辽宁</a:t>
            </a:r>
          </a:p>
        </p:txBody>
      </p:sp>
      <p:sp>
        <p:nvSpPr>
          <p:cNvPr id="100358" name="矩形 100357">
            <a:extLst>
              <a:ext uri="{FF2B5EF4-FFF2-40B4-BE49-F238E27FC236}">
                <a16:creationId xmlns:a16="http://schemas.microsoft.com/office/drawing/2014/main" id="{3D8FF8D2-B370-4F37-9C15-742C498306C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467600" y="2971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河北</a:t>
            </a:r>
          </a:p>
        </p:txBody>
      </p:sp>
      <p:sp>
        <p:nvSpPr>
          <p:cNvPr id="100359" name="矩形 100358">
            <a:extLst>
              <a:ext uri="{FF2B5EF4-FFF2-40B4-BE49-F238E27FC236}">
                <a16:creationId xmlns:a16="http://schemas.microsoft.com/office/drawing/2014/main" id="{5225D9CD-DEE8-455D-A3D7-D8CA9431582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162800" y="3810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河南</a:t>
            </a:r>
          </a:p>
        </p:txBody>
      </p:sp>
      <p:sp>
        <p:nvSpPr>
          <p:cNvPr id="100360" name="矩形 100359">
            <a:extLst>
              <a:ext uri="{FF2B5EF4-FFF2-40B4-BE49-F238E27FC236}">
                <a16:creationId xmlns:a16="http://schemas.microsoft.com/office/drawing/2014/main" id="{E474872C-ADB1-4994-A1F6-BC64EBE7291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31242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山西</a:t>
            </a:r>
          </a:p>
        </p:txBody>
      </p:sp>
      <p:sp>
        <p:nvSpPr>
          <p:cNvPr id="100361" name="矩形 100360">
            <a:extLst>
              <a:ext uri="{FF2B5EF4-FFF2-40B4-BE49-F238E27FC236}">
                <a16:creationId xmlns:a16="http://schemas.microsoft.com/office/drawing/2014/main" id="{07D03E56-8FEC-4135-BFC7-8F2F2E4EB4B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848600" y="3352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山东</a:t>
            </a:r>
          </a:p>
        </p:txBody>
      </p:sp>
      <p:sp>
        <p:nvSpPr>
          <p:cNvPr id="100362" name="矩形 100361">
            <a:extLst>
              <a:ext uri="{FF2B5EF4-FFF2-40B4-BE49-F238E27FC236}">
                <a16:creationId xmlns:a16="http://schemas.microsoft.com/office/drawing/2014/main" id="{7A133225-9374-472E-A85E-D2491289B56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543800" y="2590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北京</a:t>
            </a:r>
          </a:p>
        </p:txBody>
      </p:sp>
      <p:sp>
        <p:nvSpPr>
          <p:cNvPr id="100363" name="矩形 100362">
            <a:extLst>
              <a:ext uri="{FF2B5EF4-FFF2-40B4-BE49-F238E27FC236}">
                <a16:creationId xmlns:a16="http://schemas.microsoft.com/office/drawing/2014/main" id="{8CA861D2-3683-4906-9FCE-93EC5ED61E4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848600" y="28194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天津</a:t>
            </a:r>
          </a:p>
        </p:txBody>
      </p:sp>
      <p:sp>
        <p:nvSpPr>
          <p:cNvPr id="100364" name="矩形 100363">
            <a:extLst>
              <a:ext uri="{FF2B5EF4-FFF2-40B4-BE49-F238E27FC236}">
                <a16:creationId xmlns:a16="http://schemas.microsoft.com/office/drawing/2014/main" id="{6614BC43-A5CD-46A3-9311-A4468C4E80A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42672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湖北</a:t>
            </a:r>
          </a:p>
        </p:txBody>
      </p:sp>
      <p:sp>
        <p:nvSpPr>
          <p:cNvPr id="100365" name="矩形 100364">
            <a:extLst>
              <a:ext uri="{FF2B5EF4-FFF2-40B4-BE49-F238E27FC236}">
                <a16:creationId xmlns:a16="http://schemas.microsoft.com/office/drawing/2014/main" id="{4114B3C6-86D1-4DC1-90AC-8CF94AE3224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48006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湖南</a:t>
            </a:r>
          </a:p>
        </p:txBody>
      </p:sp>
      <p:sp>
        <p:nvSpPr>
          <p:cNvPr id="100366" name="矩形 100365">
            <a:extLst>
              <a:ext uri="{FF2B5EF4-FFF2-40B4-BE49-F238E27FC236}">
                <a16:creationId xmlns:a16="http://schemas.microsoft.com/office/drawing/2014/main" id="{75560E3C-E5C9-4713-A22A-2BDB6A34126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620000" y="4876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江西</a:t>
            </a:r>
          </a:p>
        </p:txBody>
      </p:sp>
      <p:sp>
        <p:nvSpPr>
          <p:cNvPr id="100367" name="矩形 100366">
            <a:extLst>
              <a:ext uri="{FF2B5EF4-FFF2-40B4-BE49-F238E27FC236}">
                <a16:creationId xmlns:a16="http://schemas.microsoft.com/office/drawing/2014/main" id="{F85F5A56-4B94-4122-B025-E8854C42A42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772400" y="4114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安徽</a:t>
            </a:r>
          </a:p>
        </p:txBody>
      </p:sp>
      <p:sp>
        <p:nvSpPr>
          <p:cNvPr id="100368" name="矩形 100367">
            <a:extLst>
              <a:ext uri="{FF2B5EF4-FFF2-40B4-BE49-F238E27FC236}">
                <a16:creationId xmlns:a16="http://schemas.microsoft.com/office/drawing/2014/main" id="{F2CEB1A5-DC05-4289-8804-1EB86D4D191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05800" y="4572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浙江</a:t>
            </a:r>
          </a:p>
        </p:txBody>
      </p:sp>
      <p:sp>
        <p:nvSpPr>
          <p:cNvPr id="100369" name="矩形 100368">
            <a:extLst>
              <a:ext uri="{FF2B5EF4-FFF2-40B4-BE49-F238E27FC236}">
                <a16:creationId xmlns:a16="http://schemas.microsoft.com/office/drawing/2014/main" id="{D370BD4E-061D-4EB7-A963-8FDFC2425FE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8115300" y="3848100"/>
            <a:ext cx="381000" cy="15240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effectLst>
                  <a:outerShdw dist="99190" dir="7788334" algn="ctr" rotWithShape="0">
                    <a:srgbClr val="000080"/>
                  </a:outerShdw>
                </a:effectLst>
                <a:latin typeface="宋体" panose="02010600030101010101" pitchFamily="2" charset="-122"/>
              </a:rPr>
              <a:t>江苏</a:t>
            </a:r>
          </a:p>
        </p:txBody>
      </p:sp>
      <p:sp>
        <p:nvSpPr>
          <p:cNvPr id="100370" name="矩形 100369">
            <a:extLst>
              <a:ext uri="{FF2B5EF4-FFF2-40B4-BE49-F238E27FC236}">
                <a16:creationId xmlns:a16="http://schemas.microsoft.com/office/drawing/2014/main" id="{516907E6-8C63-4DD1-8C7F-5802FD133CE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610600" y="4191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上海</a:t>
            </a:r>
          </a:p>
        </p:txBody>
      </p:sp>
      <p:sp>
        <p:nvSpPr>
          <p:cNvPr id="100371" name="矩形 100370">
            <a:extLst>
              <a:ext uri="{FF2B5EF4-FFF2-40B4-BE49-F238E27FC236}">
                <a16:creationId xmlns:a16="http://schemas.microsoft.com/office/drawing/2014/main" id="{442C367E-7976-432E-A733-7C6462100F9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553200" y="2362200"/>
            <a:ext cx="8382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内蒙古</a:t>
            </a:r>
          </a:p>
        </p:txBody>
      </p:sp>
      <p:sp>
        <p:nvSpPr>
          <p:cNvPr id="100372" name="矩形 100371">
            <a:extLst>
              <a:ext uri="{FF2B5EF4-FFF2-40B4-BE49-F238E27FC236}">
                <a16:creationId xmlns:a16="http://schemas.microsoft.com/office/drawing/2014/main" id="{2CB2CB5F-7CB7-450C-9BA1-FEDC31666DB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391400" y="5562600"/>
            <a:ext cx="3048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广东</a:t>
            </a:r>
          </a:p>
        </p:txBody>
      </p:sp>
      <p:sp>
        <p:nvSpPr>
          <p:cNvPr id="100373" name="矩形 100372">
            <a:extLst>
              <a:ext uri="{FF2B5EF4-FFF2-40B4-BE49-F238E27FC236}">
                <a16:creationId xmlns:a16="http://schemas.microsoft.com/office/drawing/2014/main" id="{05BAB19F-9F70-44EE-81FF-B0E8DEC78E4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553200" y="56388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广西</a:t>
            </a:r>
          </a:p>
        </p:txBody>
      </p:sp>
      <p:sp>
        <p:nvSpPr>
          <p:cNvPr id="100374" name="矩形 100373">
            <a:extLst>
              <a:ext uri="{FF2B5EF4-FFF2-40B4-BE49-F238E27FC236}">
                <a16:creationId xmlns:a16="http://schemas.microsoft.com/office/drawing/2014/main" id="{0298AD20-B45C-4468-8E5D-EF3DDA5FCE7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01000" y="5105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福建</a:t>
            </a:r>
          </a:p>
        </p:txBody>
      </p:sp>
      <p:sp>
        <p:nvSpPr>
          <p:cNvPr id="100375" name="矩形 100374">
            <a:extLst>
              <a:ext uri="{FF2B5EF4-FFF2-40B4-BE49-F238E27FC236}">
                <a16:creationId xmlns:a16="http://schemas.microsoft.com/office/drawing/2014/main" id="{28A23C22-3A35-449C-95B2-199C59B725D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781800" y="64008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海南</a:t>
            </a:r>
          </a:p>
        </p:txBody>
      </p:sp>
      <p:sp>
        <p:nvSpPr>
          <p:cNvPr id="100376" name="矩形 100375">
            <a:extLst>
              <a:ext uri="{FF2B5EF4-FFF2-40B4-BE49-F238E27FC236}">
                <a16:creationId xmlns:a16="http://schemas.microsoft.com/office/drawing/2014/main" id="{389DE93A-7512-4FC2-9DF2-9233797A762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534400" y="5486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台湾</a:t>
            </a:r>
          </a:p>
        </p:txBody>
      </p:sp>
      <p:sp>
        <p:nvSpPr>
          <p:cNvPr id="100377" name="矩形 100376">
            <a:extLst>
              <a:ext uri="{FF2B5EF4-FFF2-40B4-BE49-F238E27FC236}">
                <a16:creationId xmlns:a16="http://schemas.microsoft.com/office/drawing/2014/main" id="{CF049326-5C32-417C-9AB2-7A4D4A9E0D7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696200" y="5867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香港</a:t>
            </a:r>
          </a:p>
        </p:txBody>
      </p:sp>
      <p:sp>
        <p:nvSpPr>
          <p:cNvPr id="100378" name="矩形 100377">
            <a:extLst>
              <a:ext uri="{FF2B5EF4-FFF2-40B4-BE49-F238E27FC236}">
                <a16:creationId xmlns:a16="http://schemas.microsoft.com/office/drawing/2014/main" id="{EB59A7A7-A701-460C-8D92-B61EF5835AC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239000" y="59436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澳门</a:t>
            </a:r>
          </a:p>
        </p:txBody>
      </p:sp>
      <p:sp>
        <p:nvSpPr>
          <p:cNvPr id="100379" name="矩形 100378">
            <a:extLst>
              <a:ext uri="{FF2B5EF4-FFF2-40B4-BE49-F238E27FC236}">
                <a16:creationId xmlns:a16="http://schemas.microsoft.com/office/drawing/2014/main" id="{C6045C3D-A047-4CDD-8CEF-569BD20BA38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62600" y="44196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四川</a:t>
            </a:r>
          </a:p>
        </p:txBody>
      </p:sp>
      <p:sp>
        <p:nvSpPr>
          <p:cNvPr id="100380" name="矩形 100379">
            <a:extLst>
              <a:ext uri="{FF2B5EF4-FFF2-40B4-BE49-F238E27FC236}">
                <a16:creationId xmlns:a16="http://schemas.microsoft.com/office/drawing/2014/main" id="{10DBF825-5058-464E-BDED-20D35DEC66F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48400" y="5105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贵州</a:t>
            </a:r>
          </a:p>
        </p:txBody>
      </p:sp>
      <p:sp>
        <p:nvSpPr>
          <p:cNvPr id="100381" name="矩形 100380">
            <a:extLst>
              <a:ext uri="{FF2B5EF4-FFF2-40B4-BE49-F238E27FC236}">
                <a16:creationId xmlns:a16="http://schemas.microsoft.com/office/drawing/2014/main" id="{B91EFDFF-2600-4339-825A-DD124EF87BD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0" y="5486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云南</a:t>
            </a:r>
          </a:p>
        </p:txBody>
      </p:sp>
      <p:sp>
        <p:nvSpPr>
          <p:cNvPr id="100382" name="矩形 100381">
            <a:extLst>
              <a:ext uri="{FF2B5EF4-FFF2-40B4-BE49-F238E27FC236}">
                <a16:creationId xmlns:a16="http://schemas.microsoft.com/office/drawing/2014/main" id="{051373EE-2335-4C56-96C5-F59B483C6EE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48400" y="44958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重庆</a:t>
            </a:r>
          </a:p>
        </p:txBody>
      </p:sp>
      <p:sp>
        <p:nvSpPr>
          <p:cNvPr id="100383" name="矩形 100382">
            <a:extLst>
              <a:ext uri="{FF2B5EF4-FFF2-40B4-BE49-F238E27FC236}">
                <a16:creationId xmlns:a16="http://schemas.microsoft.com/office/drawing/2014/main" id="{EFE750EB-7EE3-4280-AF4C-E33C75E54CD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352800" y="4114800"/>
            <a:ext cx="6858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西藏</a:t>
            </a:r>
          </a:p>
        </p:txBody>
      </p:sp>
      <p:sp>
        <p:nvSpPr>
          <p:cNvPr id="100384" name="矩形 100383">
            <a:extLst>
              <a:ext uri="{FF2B5EF4-FFF2-40B4-BE49-F238E27FC236}">
                <a16:creationId xmlns:a16="http://schemas.microsoft.com/office/drawing/2014/main" id="{CCC1588F-7346-4B61-9559-88619EFEC2A5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6477000" y="38100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陕西</a:t>
            </a:r>
          </a:p>
        </p:txBody>
      </p:sp>
      <p:sp>
        <p:nvSpPr>
          <p:cNvPr id="100385" name="矩形 100384">
            <a:extLst>
              <a:ext uri="{FF2B5EF4-FFF2-40B4-BE49-F238E27FC236}">
                <a16:creationId xmlns:a16="http://schemas.microsoft.com/office/drawing/2014/main" id="{87A2992C-8831-47EC-BDB4-5DF95898355B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4800600" y="25908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甘肃</a:t>
            </a:r>
          </a:p>
        </p:txBody>
      </p:sp>
      <p:sp>
        <p:nvSpPr>
          <p:cNvPr id="100386" name="矩形 100385">
            <a:extLst>
              <a:ext uri="{FF2B5EF4-FFF2-40B4-BE49-F238E27FC236}">
                <a16:creationId xmlns:a16="http://schemas.microsoft.com/office/drawing/2014/main" id="{453C24A2-730C-4114-B1FA-D51E95EFAB5F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4648200" y="33528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青海</a:t>
            </a:r>
          </a:p>
        </p:txBody>
      </p:sp>
      <p:sp>
        <p:nvSpPr>
          <p:cNvPr id="100387" name="矩形 100386">
            <a:extLst>
              <a:ext uri="{FF2B5EF4-FFF2-40B4-BE49-F238E27FC236}">
                <a16:creationId xmlns:a16="http://schemas.microsoft.com/office/drawing/2014/main" id="{D165F7DB-4AF6-403C-A28E-02A723E3BBDA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6096000" y="32004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宁夏</a:t>
            </a:r>
          </a:p>
        </p:txBody>
      </p:sp>
      <p:sp>
        <p:nvSpPr>
          <p:cNvPr id="100388" name="矩形 100387">
            <a:extLst>
              <a:ext uri="{FF2B5EF4-FFF2-40B4-BE49-F238E27FC236}">
                <a16:creationId xmlns:a16="http://schemas.microsoft.com/office/drawing/2014/main" id="{EBD1819C-592E-49E4-A141-F2C55FEFAC2C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3048000" y="2336800"/>
            <a:ext cx="631825" cy="280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新疆</a:t>
            </a:r>
          </a:p>
        </p:txBody>
      </p:sp>
      <p:sp>
        <p:nvSpPr>
          <p:cNvPr id="19493" name="文本框 2">
            <a:extLst>
              <a:ext uri="{FF2B5EF4-FFF2-40B4-BE49-F238E27FC236}">
                <a16:creationId xmlns:a16="http://schemas.microsoft.com/office/drawing/2014/main" id="{ADB3FB45-9C2B-4D35-911F-EF65D3B2A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4371975"/>
            <a:ext cx="6477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东北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黑吉辽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陕甘宁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云贵川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四个面积大的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新内蒙古青藏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两湖两广两河山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长江下游及沿海省区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海岛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四个直辖市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京津沪渝   </a:t>
            </a:r>
          </a:p>
          <a:p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两个特别行政区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港澳</a:t>
            </a:r>
          </a:p>
        </p:txBody>
      </p:sp>
      <p:sp>
        <p:nvSpPr>
          <p:cNvPr id="19494" name="文本框 1">
            <a:extLst>
              <a:ext uri="{FF2B5EF4-FFF2-40B4-BE49-F238E27FC236}">
                <a16:creationId xmlns:a16="http://schemas.microsoft.com/office/drawing/2014/main" id="{790E9B55-E2D0-4C06-996D-1175CBE31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935038"/>
            <a:ext cx="738187" cy="50165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个省区及其行政中心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0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0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8" grpId="0"/>
      <p:bldP spid="100359" grpId="0"/>
      <p:bldP spid="100360" grpId="0"/>
      <p:bldP spid="100361" grpId="0"/>
      <p:bldP spid="100362" grpId="0"/>
      <p:bldP spid="100363" grpId="0"/>
      <p:bldP spid="100364" grpId="0"/>
      <p:bldP spid="100365" grpId="0"/>
      <p:bldP spid="100366" grpId="0"/>
      <p:bldP spid="100367" grpId="0"/>
      <p:bldP spid="100368" grpId="0"/>
      <p:bldP spid="100369" grpId="0"/>
      <p:bldP spid="100370" grpId="0"/>
      <p:bldP spid="100371" grpId="0"/>
      <p:bldP spid="100372" grpId="0"/>
      <p:bldP spid="100373" grpId="0"/>
      <p:bldP spid="100374" grpId="0"/>
      <p:bldP spid="100375" grpId="0"/>
      <p:bldP spid="100376" grpId="0"/>
      <p:bldP spid="100377" grpId="0"/>
      <p:bldP spid="100378" grpId="0"/>
      <p:bldP spid="100379" grpId="0"/>
      <p:bldP spid="100380" grpId="0"/>
      <p:bldP spid="100381" grpId="0"/>
      <p:bldP spid="100382" grpId="0"/>
      <p:bldP spid="100383" grpId="0"/>
      <p:bldP spid="100384" grpId="0"/>
      <p:bldP spid="100385" grpId="0"/>
      <p:bldP spid="100386" grpId="0"/>
      <p:bldP spid="100387" grpId="0"/>
      <p:bldP spid="10038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图片 100353" descr="dt0097">
            <a:extLst>
              <a:ext uri="{FF2B5EF4-FFF2-40B4-BE49-F238E27FC236}">
                <a16:creationId xmlns:a16="http://schemas.microsoft.com/office/drawing/2014/main" id="{02E2515C-564A-4A5F-B5B3-C5A1238D0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矩形 100354">
            <a:extLst>
              <a:ext uri="{FF2B5EF4-FFF2-40B4-BE49-F238E27FC236}">
                <a16:creationId xmlns:a16="http://schemas.microsoft.com/office/drawing/2014/main" id="{30D4A44D-65E7-4AAA-B943-295ADD8A5F3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610600" y="1066800"/>
            <a:ext cx="542925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黑龙江</a:t>
            </a:r>
          </a:p>
        </p:txBody>
      </p:sp>
      <p:sp>
        <p:nvSpPr>
          <p:cNvPr id="100356" name="矩形 100355">
            <a:extLst>
              <a:ext uri="{FF2B5EF4-FFF2-40B4-BE49-F238E27FC236}">
                <a16:creationId xmlns:a16="http://schemas.microsoft.com/office/drawing/2014/main" id="{24530035-19C6-4660-9716-E3123EF9121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763000" y="1828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吉林</a:t>
            </a:r>
          </a:p>
        </p:txBody>
      </p:sp>
      <p:sp>
        <p:nvSpPr>
          <p:cNvPr id="100357" name="矩形 100356">
            <a:extLst>
              <a:ext uri="{FF2B5EF4-FFF2-40B4-BE49-F238E27FC236}">
                <a16:creationId xmlns:a16="http://schemas.microsoft.com/office/drawing/2014/main" id="{9556A9C6-2EFB-4C79-8A30-80B8FF54980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82000" y="2286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辽宁</a:t>
            </a:r>
          </a:p>
        </p:txBody>
      </p:sp>
      <p:sp>
        <p:nvSpPr>
          <p:cNvPr id="100358" name="矩形 100357">
            <a:extLst>
              <a:ext uri="{FF2B5EF4-FFF2-40B4-BE49-F238E27FC236}">
                <a16:creationId xmlns:a16="http://schemas.microsoft.com/office/drawing/2014/main" id="{1DA1F550-9D29-4148-8B98-005B5AAA4BC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467600" y="2971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河北</a:t>
            </a:r>
          </a:p>
        </p:txBody>
      </p:sp>
      <p:sp>
        <p:nvSpPr>
          <p:cNvPr id="100359" name="矩形 100358">
            <a:extLst>
              <a:ext uri="{FF2B5EF4-FFF2-40B4-BE49-F238E27FC236}">
                <a16:creationId xmlns:a16="http://schemas.microsoft.com/office/drawing/2014/main" id="{55E955E9-63D3-4BD2-BB4F-1CB5A7C4BC6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162800" y="3810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河南</a:t>
            </a:r>
          </a:p>
        </p:txBody>
      </p:sp>
      <p:sp>
        <p:nvSpPr>
          <p:cNvPr id="100360" name="矩形 100359">
            <a:extLst>
              <a:ext uri="{FF2B5EF4-FFF2-40B4-BE49-F238E27FC236}">
                <a16:creationId xmlns:a16="http://schemas.microsoft.com/office/drawing/2014/main" id="{C99E1DD8-2381-4064-A1A9-B13C4CE9A69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31242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山西</a:t>
            </a:r>
          </a:p>
        </p:txBody>
      </p:sp>
      <p:sp>
        <p:nvSpPr>
          <p:cNvPr id="100361" name="矩形 100360">
            <a:extLst>
              <a:ext uri="{FF2B5EF4-FFF2-40B4-BE49-F238E27FC236}">
                <a16:creationId xmlns:a16="http://schemas.microsoft.com/office/drawing/2014/main" id="{E9900DAA-758F-4FED-BAAC-7FF49959014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848600" y="3352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山东</a:t>
            </a:r>
          </a:p>
        </p:txBody>
      </p:sp>
      <p:sp>
        <p:nvSpPr>
          <p:cNvPr id="100362" name="矩形 100361">
            <a:extLst>
              <a:ext uri="{FF2B5EF4-FFF2-40B4-BE49-F238E27FC236}">
                <a16:creationId xmlns:a16="http://schemas.microsoft.com/office/drawing/2014/main" id="{07ED1D7F-20FB-4B83-B15E-E4ED290C911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543800" y="2590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北京</a:t>
            </a:r>
          </a:p>
        </p:txBody>
      </p:sp>
      <p:sp>
        <p:nvSpPr>
          <p:cNvPr id="100363" name="矩形 100362">
            <a:extLst>
              <a:ext uri="{FF2B5EF4-FFF2-40B4-BE49-F238E27FC236}">
                <a16:creationId xmlns:a16="http://schemas.microsoft.com/office/drawing/2014/main" id="{FFE1A844-325C-4AA2-8685-9565509B14B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848600" y="28194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天津</a:t>
            </a:r>
          </a:p>
        </p:txBody>
      </p:sp>
      <p:sp>
        <p:nvSpPr>
          <p:cNvPr id="100364" name="矩形 100363">
            <a:extLst>
              <a:ext uri="{FF2B5EF4-FFF2-40B4-BE49-F238E27FC236}">
                <a16:creationId xmlns:a16="http://schemas.microsoft.com/office/drawing/2014/main" id="{2C239E50-95CB-4906-B7AD-84D87AEFBDE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42672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湖北</a:t>
            </a:r>
          </a:p>
        </p:txBody>
      </p:sp>
      <p:sp>
        <p:nvSpPr>
          <p:cNvPr id="100365" name="矩形 100364">
            <a:extLst>
              <a:ext uri="{FF2B5EF4-FFF2-40B4-BE49-F238E27FC236}">
                <a16:creationId xmlns:a16="http://schemas.microsoft.com/office/drawing/2014/main" id="{FD0AF5A4-E42E-4CC4-92FA-BD8E0A837F6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10400" y="48006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湖南</a:t>
            </a:r>
          </a:p>
        </p:txBody>
      </p:sp>
      <p:sp>
        <p:nvSpPr>
          <p:cNvPr id="100366" name="矩形 100365">
            <a:extLst>
              <a:ext uri="{FF2B5EF4-FFF2-40B4-BE49-F238E27FC236}">
                <a16:creationId xmlns:a16="http://schemas.microsoft.com/office/drawing/2014/main" id="{B032A99F-BFB6-4E28-BE08-D4635E65ADE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620000" y="4876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江西</a:t>
            </a:r>
          </a:p>
        </p:txBody>
      </p:sp>
      <p:sp>
        <p:nvSpPr>
          <p:cNvPr id="100367" name="矩形 100366">
            <a:extLst>
              <a:ext uri="{FF2B5EF4-FFF2-40B4-BE49-F238E27FC236}">
                <a16:creationId xmlns:a16="http://schemas.microsoft.com/office/drawing/2014/main" id="{2E5BBF96-8C9A-4260-8CEF-69850484893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772400" y="41148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安徽</a:t>
            </a:r>
          </a:p>
        </p:txBody>
      </p:sp>
      <p:sp>
        <p:nvSpPr>
          <p:cNvPr id="100368" name="矩形 100367">
            <a:extLst>
              <a:ext uri="{FF2B5EF4-FFF2-40B4-BE49-F238E27FC236}">
                <a16:creationId xmlns:a16="http://schemas.microsoft.com/office/drawing/2014/main" id="{3873B41D-CC47-465D-A71F-57BFEA225CB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05800" y="4572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浙江</a:t>
            </a:r>
          </a:p>
        </p:txBody>
      </p:sp>
      <p:sp>
        <p:nvSpPr>
          <p:cNvPr id="100369" name="矩形 100368">
            <a:extLst>
              <a:ext uri="{FF2B5EF4-FFF2-40B4-BE49-F238E27FC236}">
                <a16:creationId xmlns:a16="http://schemas.microsoft.com/office/drawing/2014/main" id="{18C3ACAF-54F3-44DB-A971-9D03A7AC895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8115300" y="3848100"/>
            <a:ext cx="381000" cy="15240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effectLst>
                  <a:outerShdw dist="99190" dir="7788334" algn="ctr" rotWithShape="0">
                    <a:srgbClr val="000080"/>
                  </a:outerShdw>
                </a:effectLst>
                <a:latin typeface="宋体" panose="02010600030101010101" pitchFamily="2" charset="-122"/>
              </a:rPr>
              <a:t>江苏</a:t>
            </a:r>
          </a:p>
        </p:txBody>
      </p:sp>
      <p:sp>
        <p:nvSpPr>
          <p:cNvPr id="100370" name="矩形 100369">
            <a:extLst>
              <a:ext uri="{FF2B5EF4-FFF2-40B4-BE49-F238E27FC236}">
                <a16:creationId xmlns:a16="http://schemas.microsoft.com/office/drawing/2014/main" id="{BDA45B91-B36A-4FF2-9844-259490FC136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610600" y="4191000"/>
            <a:ext cx="361950" cy="180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上海</a:t>
            </a:r>
          </a:p>
        </p:txBody>
      </p:sp>
      <p:sp>
        <p:nvSpPr>
          <p:cNvPr id="100371" name="矩形 100370">
            <a:extLst>
              <a:ext uri="{FF2B5EF4-FFF2-40B4-BE49-F238E27FC236}">
                <a16:creationId xmlns:a16="http://schemas.microsoft.com/office/drawing/2014/main" id="{6D8DDCAE-3FF9-4182-8379-CD31F0E878F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019800" y="2590800"/>
            <a:ext cx="8382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内蒙古</a:t>
            </a:r>
          </a:p>
        </p:txBody>
      </p:sp>
      <p:sp>
        <p:nvSpPr>
          <p:cNvPr id="100372" name="矩形 100371">
            <a:extLst>
              <a:ext uri="{FF2B5EF4-FFF2-40B4-BE49-F238E27FC236}">
                <a16:creationId xmlns:a16="http://schemas.microsoft.com/office/drawing/2014/main" id="{B07B621C-BF27-4545-B211-11081986632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391400" y="5562600"/>
            <a:ext cx="3048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广东</a:t>
            </a:r>
          </a:p>
        </p:txBody>
      </p:sp>
      <p:sp>
        <p:nvSpPr>
          <p:cNvPr id="100373" name="矩形 100372">
            <a:extLst>
              <a:ext uri="{FF2B5EF4-FFF2-40B4-BE49-F238E27FC236}">
                <a16:creationId xmlns:a16="http://schemas.microsoft.com/office/drawing/2014/main" id="{3B0C5550-DAD2-4423-A5E8-AC86E9923FF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553200" y="56388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广西</a:t>
            </a:r>
          </a:p>
        </p:txBody>
      </p:sp>
      <p:sp>
        <p:nvSpPr>
          <p:cNvPr id="100374" name="矩形 100373">
            <a:extLst>
              <a:ext uri="{FF2B5EF4-FFF2-40B4-BE49-F238E27FC236}">
                <a16:creationId xmlns:a16="http://schemas.microsoft.com/office/drawing/2014/main" id="{26BD2BF5-5C64-4634-909C-4A36A055A5E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01000" y="5105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福建</a:t>
            </a:r>
          </a:p>
        </p:txBody>
      </p:sp>
      <p:sp>
        <p:nvSpPr>
          <p:cNvPr id="100375" name="矩形 100374">
            <a:extLst>
              <a:ext uri="{FF2B5EF4-FFF2-40B4-BE49-F238E27FC236}">
                <a16:creationId xmlns:a16="http://schemas.microsoft.com/office/drawing/2014/main" id="{964F1CB7-3E6A-4402-ADEB-FBC22A211F6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781800" y="64008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海南</a:t>
            </a:r>
          </a:p>
        </p:txBody>
      </p:sp>
      <p:sp>
        <p:nvSpPr>
          <p:cNvPr id="100376" name="矩形 100375">
            <a:extLst>
              <a:ext uri="{FF2B5EF4-FFF2-40B4-BE49-F238E27FC236}">
                <a16:creationId xmlns:a16="http://schemas.microsoft.com/office/drawing/2014/main" id="{16A9EB01-F10B-4ABD-857C-CC6AAB1B45D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534400" y="5486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台湾</a:t>
            </a:r>
          </a:p>
        </p:txBody>
      </p:sp>
      <p:sp>
        <p:nvSpPr>
          <p:cNvPr id="100377" name="矩形 100376">
            <a:extLst>
              <a:ext uri="{FF2B5EF4-FFF2-40B4-BE49-F238E27FC236}">
                <a16:creationId xmlns:a16="http://schemas.microsoft.com/office/drawing/2014/main" id="{39CD15C0-D100-4CA0-BD9A-C364ED1AEB0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696200" y="5867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香港</a:t>
            </a:r>
          </a:p>
        </p:txBody>
      </p:sp>
      <p:sp>
        <p:nvSpPr>
          <p:cNvPr id="100378" name="矩形 100377">
            <a:extLst>
              <a:ext uri="{FF2B5EF4-FFF2-40B4-BE49-F238E27FC236}">
                <a16:creationId xmlns:a16="http://schemas.microsoft.com/office/drawing/2014/main" id="{240B76CF-9F9C-44C1-A77B-DE9D553C7A3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239000" y="59436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澳门</a:t>
            </a:r>
          </a:p>
        </p:txBody>
      </p:sp>
      <p:sp>
        <p:nvSpPr>
          <p:cNvPr id="100379" name="矩形 100378">
            <a:extLst>
              <a:ext uri="{FF2B5EF4-FFF2-40B4-BE49-F238E27FC236}">
                <a16:creationId xmlns:a16="http://schemas.microsoft.com/office/drawing/2014/main" id="{8E56C3BC-7794-4EDB-9925-E558239831D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62600" y="44196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四川</a:t>
            </a:r>
          </a:p>
        </p:txBody>
      </p:sp>
      <p:sp>
        <p:nvSpPr>
          <p:cNvPr id="100380" name="矩形 100379">
            <a:extLst>
              <a:ext uri="{FF2B5EF4-FFF2-40B4-BE49-F238E27FC236}">
                <a16:creationId xmlns:a16="http://schemas.microsoft.com/office/drawing/2014/main" id="{A8436937-2E10-4B40-8FAA-1D2C4A134BD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48400" y="5105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贵州</a:t>
            </a:r>
          </a:p>
        </p:txBody>
      </p:sp>
      <p:sp>
        <p:nvSpPr>
          <p:cNvPr id="100381" name="矩形 100380">
            <a:extLst>
              <a:ext uri="{FF2B5EF4-FFF2-40B4-BE49-F238E27FC236}">
                <a16:creationId xmlns:a16="http://schemas.microsoft.com/office/drawing/2014/main" id="{545F2FFF-07FD-4715-AE8E-DB31797F9BF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0" y="54864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云南</a:t>
            </a:r>
          </a:p>
        </p:txBody>
      </p:sp>
      <p:sp>
        <p:nvSpPr>
          <p:cNvPr id="100382" name="矩形 100381">
            <a:extLst>
              <a:ext uri="{FF2B5EF4-FFF2-40B4-BE49-F238E27FC236}">
                <a16:creationId xmlns:a16="http://schemas.microsoft.com/office/drawing/2014/main" id="{50462D9F-AA7A-4864-AE0B-21EF5D3196C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48400" y="4495800"/>
            <a:ext cx="381000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重庆</a:t>
            </a:r>
          </a:p>
        </p:txBody>
      </p:sp>
      <p:sp>
        <p:nvSpPr>
          <p:cNvPr id="100383" name="矩形 100382">
            <a:extLst>
              <a:ext uri="{FF2B5EF4-FFF2-40B4-BE49-F238E27FC236}">
                <a16:creationId xmlns:a16="http://schemas.microsoft.com/office/drawing/2014/main" id="{B6BAEF19-232E-4B80-8DEC-1BD5CC72330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352800" y="4114800"/>
            <a:ext cx="6858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西藏</a:t>
            </a:r>
          </a:p>
        </p:txBody>
      </p:sp>
      <p:sp>
        <p:nvSpPr>
          <p:cNvPr id="100384" name="矩形 100383">
            <a:extLst>
              <a:ext uri="{FF2B5EF4-FFF2-40B4-BE49-F238E27FC236}">
                <a16:creationId xmlns:a16="http://schemas.microsoft.com/office/drawing/2014/main" id="{B28B6BAC-86DC-415A-BCF4-A498CAD45351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6477000" y="38100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陕西</a:t>
            </a:r>
          </a:p>
        </p:txBody>
      </p:sp>
      <p:sp>
        <p:nvSpPr>
          <p:cNvPr id="100385" name="矩形 100384">
            <a:extLst>
              <a:ext uri="{FF2B5EF4-FFF2-40B4-BE49-F238E27FC236}">
                <a16:creationId xmlns:a16="http://schemas.microsoft.com/office/drawing/2014/main" id="{7BCB3E8B-CF24-4AED-8F5B-2EB8C44E8C28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4800600" y="25908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甘肃</a:t>
            </a:r>
          </a:p>
        </p:txBody>
      </p:sp>
      <p:sp>
        <p:nvSpPr>
          <p:cNvPr id="100386" name="矩形 100385">
            <a:extLst>
              <a:ext uri="{FF2B5EF4-FFF2-40B4-BE49-F238E27FC236}">
                <a16:creationId xmlns:a16="http://schemas.microsoft.com/office/drawing/2014/main" id="{3B9E2588-E900-405C-93A6-A9B9C9FC3440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4648200" y="33528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青海</a:t>
            </a:r>
          </a:p>
        </p:txBody>
      </p:sp>
      <p:sp>
        <p:nvSpPr>
          <p:cNvPr id="100387" name="矩形 100386">
            <a:extLst>
              <a:ext uri="{FF2B5EF4-FFF2-40B4-BE49-F238E27FC236}">
                <a16:creationId xmlns:a16="http://schemas.microsoft.com/office/drawing/2014/main" id="{D6A4D485-AAB1-4BD5-B87F-142666FA3131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6096000" y="3200400"/>
            <a:ext cx="403225" cy="179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宁夏</a:t>
            </a:r>
          </a:p>
        </p:txBody>
      </p:sp>
      <p:sp>
        <p:nvSpPr>
          <p:cNvPr id="100388" name="矩形 100387">
            <a:extLst>
              <a:ext uri="{FF2B5EF4-FFF2-40B4-BE49-F238E27FC236}">
                <a16:creationId xmlns:a16="http://schemas.microsoft.com/office/drawing/2014/main" id="{621FBBF7-2529-40F3-B972-574A46B6F37C}"/>
              </a:ext>
            </a:extLst>
          </p:cNvPr>
          <p:cNvSpPr>
            <a:spLocks noChangeAspect="1" noChangeArrowheads="1" noChangeShapeType="1" noTextEdit="1"/>
          </p:cNvSpPr>
          <p:nvPr/>
        </p:nvSpPr>
        <p:spPr bwMode="auto">
          <a:xfrm>
            <a:off x="3048000" y="2336800"/>
            <a:ext cx="631825" cy="280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>
                <a:ln w="6350">
                  <a:solidFill>
                    <a:srgbClr val="FF0000"/>
                  </a:solidFill>
                  <a:miter lim="800000"/>
                  <a:headEnd/>
                  <a:tailEnd/>
                </a:ln>
                <a:solidFill>
                  <a:schemeClr val="hlink"/>
                </a:solidFill>
                <a:latin typeface="宋体" panose="02010600030101010101" pitchFamily="2" charset="-122"/>
              </a:rPr>
              <a:t>新疆</a:t>
            </a:r>
          </a:p>
        </p:txBody>
      </p:sp>
      <p:sp>
        <p:nvSpPr>
          <p:cNvPr id="77861" name="文本框 2">
            <a:extLst>
              <a:ext uri="{FF2B5EF4-FFF2-40B4-BE49-F238E27FC236}">
                <a16:creationId xmlns:a16="http://schemas.microsoft.com/office/drawing/2014/main" id="{8EBCB27F-6A57-41A5-864C-CF606EC47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38625"/>
            <a:ext cx="22955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、东北三省</a:t>
            </a:r>
          </a:p>
          <a:p>
            <a:r>
              <a:rPr lang="en-US" altLang="zh-CN"/>
              <a:t>2</a:t>
            </a:r>
            <a:r>
              <a:rPr lang="zh-CN" altLang="en-US"/>
              <a:t>、黄河中下游</a:t>
            </a:r>
          </a:p>
          <a:p>
            <a:r>
              <a:rPr lang="en-US" altLang="zh-CN"/>
              <a:t>3</a:t>
            </a:r>
            <a:r>
              <a:rPr lang="zh-CN" altLang="en-US"/>
              <a:t>、长江中下游</a:t>
            </a:r>
          </a:p>
          <a:p>
            <a:r>
              <a:rPr lang="en-US" altLang="zh-CN"/>
              <a:t>4</a:t>
            </a:r>
            <a:r>
              <a:rPr lang="zh-CN" altLang="en-US"/>
              <a:t>、北部边疆</a:t>
            </a:r>
          </a:p>
          <a:p>
            <a:r>
              <a:rPr lang="en-US" altLang="zh-CN"/>
              <a:t>5</a:t>
            </a:r>
            <a:r>
              <a:rPr lang="zh-CN" altLang="en-US"/>
              <a:t>、南部沿海</a:t>
            </a:r>
          </a:p>
          <a:p>
            <a:r>
              <a:rPr lang="en-US" altLang="zh-CN"/>
              <a:t>6</a:t>
            </a:r>
            <a:r>
              <a:rPr lang="zh-CN" altLang="en-US"/>
              <a:t>、西南地区</a:t>
            </a:r>
          </a:p>
          <a:p>
            <a:r>
              <a:rPr lang="en-US" altLang="zh-CN"/>
              <a:t>7</a:t>
            </a:r>
            <a:r>
              <a:rPr lang="zh-CN" altLang="en-US"/>
              <a:t>、西北地区</a:t>
            </a:r>
          </a:p>
        </p:txBody>
      </p:sp>
      <p:sp>
        <p:nvSpPr>
          <p:cNvPr id="77862" name="文本框 1">
            <a:extLst>
              <a:ext uri="{FF2B5EF4-FFF2-40B4-BE49-F238E27FC236}">
                <a16:creationId xmlns:a16="http://schemas.microsoft.com/office/drawing/2014/main" id="{2568A7F9-E581-4A33-99E0-CE6D36E13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38100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34</a:t>
            </a:r>
            <a:r>
              <a:rPr lang="zh-CN" altLang="en-US"/>
              <a:t>个省区及其行政中心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0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0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0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0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0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100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100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10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10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10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10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10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10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100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10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500"/>
                                        <p:tgtEl>
                                          <p:spTgt spid="10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2" dur="500"/>
                                        <p:tgtEl>
                                          <p:spTgt spid="100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100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10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100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100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3" dur="500"/>
                                        <p:tgtEl>
                                          <p:spTgt spid="10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7" dur="500"/>
                                        <p:tgtEl>
                                          <p:spTgt spid="10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500"/>
                                        <p:tgtEl>
                                          <p:spTgt spid="10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10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4" descr="中国政区图5">
            <a:extLst>
              <a:ext uri="{FF2B5EF4-FFF2-40B4-BE49-F238E27FC236}">
                <a16:creationId xmlns:a16="http://schemas.microsoft.com/office/drawing/2014/main" id="{40E1E51B-8134-4A17-9C8D-4127C2AF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669925"/>
            <a:ext cx="8043862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文本框 4">
            <a:extLst>
              <a:ext uri="{FF2B5EF4-FFF2-40B4-BE49-F238E27FC236}">
                <a16:creationId xmlns:a16="http://schemas.microsoft.com/office/drawing/2014/main" id="{5A5B429A-BB7B-4C7E-838B-78B192565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469900"/>
            <a:ext cx="43211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我国面积最大的省区是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，跨经度最多的省区是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，跨纬度最多省区是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既有陆界线又有海岸线的省区是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8" name="文本框 5">
            <a:extLst>
              <a:ext uri="{FF2B5EF4-FFF2-40B4-BE49-F238E27FC236}">
                <a16:creationId xmlns:a16="http://schemas.microsoft.com/office/drawing/2014/main" id="{2CA0A6E2-845D-4AD9-A291-C2DFA31F4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1913" y="3244850"/>
            <a:ext cx="4400551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既临渤海又临黄海的省区：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只与蒙古相邻的省区是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，临海的自治区是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</a:t>
            </a:r>
          </a:p>
          <a:p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、邻省最多的省区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</a:p>
          <a:p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、邻国最多的省区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A9542C-E6D1-4F5A-A2BB-634E86930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7325" y="209550"/>
            <a:ext cx="3594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云南、广西、广东、台湾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F35E38-79FD-42C4-8F94-D2BAA2452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668338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933647-D832-49F4-83F0-5348E2C54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413" y="1130300"/>
            <a:ext cx="1298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D88E67-5921-4221-8A3A-69A5A71F0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688" y="1519238"/>
            <a:ext cx="1417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海南省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23DAB9-4E43-4B34-9967-0318C1B75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2622550"/>
            <a:ext cx="1811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辽宁和广西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F4CE36-1695-455D-8094-F46C019EE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3609975"/>
            <a:ext cx="18907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辽宁和山东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DF6C4C-31EF-41E2-B7EC-DECD1DDC8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738" y="4213225"/>
            <a:ext cx="10556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1570B8-66BD-461A-8541-644C4597F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4722813"/>
            <a:ext cx="2374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广西壮族自治区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DB07F9-CB18-4AEB-843E-DA879923D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275" y="5391150"/>
            <a:ext cx="5010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内蒙古和陕西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F6092A-354C-491C-A64E-0F1FFC22C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275" y="6199188"/>
            <a:ext cx="955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</a:t>
            </a:r>
          </a:p>
        </p:txBody>
      </p:sp>
      <p:sp>
        <p:nvSpPr>
          <p:cNvPr id="21519" name="文本框 1">
            <a:extLst>
              <a:ext uri="{FF2B5EF4-FFF2-40B4-BE49-F238E27FC236}">
                <a16:creationId xmlns:a16="http://schemas.microsoft.com/office/drawing/2014/main" id="{5380E7DE-DC3C-4F2A-AE03-7B29EF9FA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209550"/>
            <a:ext cx="8497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1.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北回归线穿越的省区有：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____________________________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</a:p>
        </p:txBody>
      </p:sp>
      <p:sp>
        <p:nvSpPr>
          <p:cNvPr id="4" name="任意多边形 3">
            <a:extLst>
              <a:ext uri="{FF2B5EF4-FFF2-40B4-BE49-F238E27FC236}">
                <a16:creationId xmlns:a16="http://schemas.microsoft.com/office/drawing/2014/main" id="{7BA0556D-96D1-4DC5-AF05-A8762B588ABE}"/>
              </a:ext>
            </a:extLst>
          </p:cNvPr>
          <p:cNvSpPr/>
          <p:nvPr/>
        </p:nvSpPr>
        <p:spPr>
          <a:xfrm>
            <a:off x="4210050" y="5305425"/>
            <a:ext cx="6962775" cy="584200"/>
          </a:xfrm>
          <a:custGeom>
            <a:avLst/>
            <a:gdLst>
              <a:gd name="connisteX0" fmla="*/ 0 w 6963410"/>
              <a:gd name="connsiteY0" fmla="*/ 0 h 585413"/>
              <a:gd name="connisteX1" fmla="*/ 507365 w 6963410"/>
              <a:gd name="connsiteY1" fmla="*/ 165735 h 585413"/>
              <a:gd name="connisteX2" fmla="*/ 3293110 w 6963410"/>
              <a:gd name="connsiteY2" fmla="*/ 578485 h 585413"/>
              <a:gd name="connisteX3" fmla="*/ 6963410 w 6963410"/>
              <a:gd name="connsiteY3" fmla="*/ 389890 h 5854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6963410" h="585414">
                <a:moveTo>
                  <a:pt x="0" y="0"/>
                </a:moveTo>
                <a:cubicBezTo>
                  <a:pt x="45720" y="24765"/>
                  <a:pt x="-151130" y="50165"/>
                  <a:pt x="507365" y="165735"/>
                </a:cubicBezTo>
                <a:cubicBezTo>
                  <a:pt x="1165860" y="281305"/>
                  <a:pt x="2002155" y="533400"/>
                  <a:pt x="3293110" y="578485"/>
                </a:cubicBezTo>
                <a:cubicBezTo>
                  <a:pt x="4584065" y="623570"/>
                  <a:pt x="6285230" y="435610"/>
                  <a:pt x="6963410" y="389890"/>
                </a:cubicBezTo>
              </a:path>
            </a:pathLst>
          </a:custGeom>
          <a:noFill/>
          <a:ln w="381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15361" descr="中国行政区图02">
            <a:extLst>
              <a:ext uri="{FF2B5EF4-FFF2-40B4-BE49-F238E27FC236}">
                <a16:creationId xmlns:a16="http://schemas.microsoft.com/office/drawing/2014/main" id="{9DDF3673-CD24-4A11-B60D-6A1774A44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25400"/>
            <a:ext cx="7877175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15362" descr="河北">
            <a:extLst>
              <a:ext uri="{FF2B5EF4-FFF2-40B4-BE49-F238E27FC236}">
                <a16:creationId xmlns:a16="http://schemas.microsoft.com/office/drawing/2014/main" id="{681DB087-E292-46D8-BDD7-F8F4FAD3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127250"/>
            <a:ext cx="811213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图片 15363" descr="内蒙古">
            <a:extLst>
              <a:ext uri="{FF2B5EF4-FFF2-40B4-BE49-F238E27FC236}">
                <a16:creationId xmlns:a16="http://schemas.microsoft.com/office/drawing/2014/main" id="{9A6B7C65-D8D1-4D8E-B8B5-DDB8C962F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139700"/>
            <a:ext cx="34575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5364" descr="安徽">
            <a:extLst>
              <a:ext uri="{FF2B5EF4-FFF2-40B4-BE49-F238E27FC236}">
                <a16:creationId xmlns:a16="http://schemas.microsoft.com/office/drawing/2014/main" id="{8618229F-6028-4716-B83F-9933D7B26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3632200"/>
            <a:ext cx="695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15365" descr="北京">
            <a:extLst>
              <a:ext uri="{FF2B5EF4-FFF2-40B4-BE49-F238E27FC236}">
                <a16:creationId xmlns:a16="http://schemas.microsoft.com/office/drawing/2014/main" id="{008F0D95-8205-44E2-B300-26AB8F66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2435225"/>
            <a:ext cx="23177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图片 15366" descr="福建">
            <a:extLst>
              <a:ext uri="{FF2B5EF4-FFF2-40B4-BE49-F238E27FC236}">
                <a16:creationId xmlns:a16="http://schemas.microsoft.com/office/drawing/2014/main" id="{F74752DC-1C61-4339-86E0-9EC6B039F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848225"/>
            <a:ext cx="6524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图片 15367" descr="甘肃">
            <a:extLst>
              <a:ext uri="{FF2B5EF4-FFF2-40B4-BE49-F238E27FC236}">
                <a16:creationId xmlns:a16="http://schemas.microsoft.com/office/drawing/2014/main" id="{FAD64730-13F6-4911-98DF-685E354CC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1966913"/>
            <a:ext cx="22320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图片 15368" descr="广东">
            <a:extLst>
              <a:ext uri="{FF2B5EF4-FFF2-40B4-BE49-F238E27FC236}">
                <a16:creationId xmlns:a16="http://schemas.microsoft.com/office/drawing/2014/main" id="{6D2A001A-D8EA-4B78-84F3-44DD5FDC1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5351463"/>
            <a:ext cx="118745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5369" descr="广西">
            <a:extLst>
              <a:ext uri="{FF2B5EF4-FFF2-40B4-BE49-F238E27FC236}">
                <a16:creationId xmlns:a16="http://schemas.microsoft.com/office/drawing/2014/main" id="{E3B90479-6D39-4B73-AF7C-651FA809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5208588"/>
            <a:ext cx="1195387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图片 15370" descr="贵州">
            <a:extLst>
              <a:ext uri="{FF2B5EF4-FFF2-40B4-BE49-F238E27FC236}">
                <a16:creationId xmlns:a16="http://schemas.microsoft.com/office/drawing/2014/main" id="{6A82A71C-6292-4A54-9849-F4CA3F85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4637088"/>
            <a:ext cx="98425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图片 15371" descr="海南">
            <a:extLst>
              <a:ext uri="{FF2B5EF4-FFF2-40B4-BE49-F238E27FC236}">
                <a16:creationId xmlns:a16="http://schemas.microsoft.com/office/drawing/2014/main" id="{FB775247-8CC4-465E-9832-8668B7DF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5" y="6359525"/>
            <a:ext cx="3952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图片 15372" descr="河南">
            <a:extLst>
              <a:ext uri="{FF2B5EF4-FFF2-40B4-BE49-F238E27FC236}">
                <a16:creationId xmlns:a16="http://schemas.microsoft.com/office/drawing/2014/main" id="{1C8E5E2C-EAE7-4C1E-872A-F234CC4A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75" y="3335338"/>
            <a:ext cx="86677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5373" descr="湖南">
            <a:extLst>
              <a:ext uri="{FF2B5EF4-FFF2-40B4-BE49-F238E27FC236}">
                <a16:creationId xmlns:a16="http://schemas.microsoft.com/office/drawing/2014/main" id="{43E95FE3-B3E1-4879-B780-99A5E49F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4521200"/>
            <a:ext cx="8096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图片 15374" descr="江苏">
            <a:extLst>
              <a:ext uri="{FF2B5EF4-FFF2-40B4-BE49-F238E27FC236}">
                <a16:creationId xmlns:a16="http://schemas.microsoft.com/office/drawing/2014/main" id="{04E7D927-6DF4-45A5-8F5D-99E56BA6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3525838"/>
            <a:ext cx="809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图片 15375" descr="江西">
            <a:extLst>
              <a:ext uri="{FF2B5EF4-FFF2-40B4-BE49-F238E27FC236}">
                <a16:creationId xmlns:a16="http://schemas.microsoft.com/office/drawing/2014/main" id="{FFDFA70F-4B16-4472-84F6-63849CB3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4473575"/>
            <a:ext cx="7270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图片 15376" descr="辽宁">
            <a:extLst>
              <a:ext uri="{FF2B5EF4-FFF2-40B4-BE49-F238E27FC236}">
                <a16:creationId xmlns:a16="http://schemas.microsoft.com/office/drawing/2014/main" id="{A095DA11-9B04-48E2-82A0-8D1DF211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5" y="1895475"/>
            <a:ext cx="881063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图片 15377" descr="宁夏">
            <a:extLst>
              <a:ext uri="{FF2B5EF4-FFF2-40B4-BE49-F238E27FC236}">
                <a16:creationId xmlns:a16="http://schemas.microsoft.com/office/drawing/2014/main" id="{F32AA442-F926-4B2D-BD50-75DC9FFF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787650"/>
            <a:ext cx="4175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图片 15378" descr="青海">
            <a:extLst>
              <a:ext uri="{FF2B5EF4-FFF2-40B4-BE49-F238E27FC236}">
                <a16:creationId xmlns:a16="http://schemas.microsoft.com/office/drawing/2014/main" id="{E6C25BB3-8CF6-4AEA-8839-F6A119B1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2616200"/>
            <a:ext cx="19399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图片 15379" descr="山东">
            <a:extLst>
              <a:ext uri="{FF2B5EF4-FFF2-40B4-BE49-F238E27FC236}">
                <a16:creationId xmlns:a16="http://schemas.microsoft.com/office/drawing/2014/main" id="{14E042C3-B396-42DF-B1E3-D4944DA5B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2974975"/>
            <a:ext cx="10429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图片 15380" descr="山西">
            <a:extLst>
              <a:ext uri="{FF2B5EF4-FFF2-40B4-BE49-F238E27FC236}">
                <a16:creationId xmlns:a16="http://schemas.microsoft.com/office/drawing/2014/main" id="{9F613428-E111-4AE0-BB88-6396F54B4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3" y="2543175"/>
            <a:ext cx="554037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2" name="图片 15381" descr="陕西">
            <a:extLst>
              <a:ext uri="{FF2B5EF4-FFF2-40B4-BE49-F238E27FC236}">
                <a16:creationId xmlns:a16="http://schemas.microsoft.com/office/drawing/2014/main" id="{8A898671-0DD6-473E-8D5E-FE78A2DBF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2759075"/>
            <a:ext cx="792163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3" name="图片 15382" descr="上海">
            <a:extLst>
              <a:ext uri="{FF2B5EF4-FFF2-40B4-BE49-F238E27FC236}">
                <a16:creationId xmlns:a16="http://schemas.microsoft.com/office/drawing/2014/main" id="{9FE5E943-FE76-45A9-9961-25CB15B9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4200525"/>
            <a:ext cx="11906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4" name="图片 15383" descr="四川">
            <a:extLst>
              <a:ext uri="{FF2B5EF4-FFF2-40B4-BE49-F238E27FC236}">
                <a16:creationId xmlns:a16="http://schemas.microsoft.com/office/drawing/2014/main" id="{5555047C-AC29-4284-AEA5-5EBCFF1F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3690938"/>
            <a:ext cx="16414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5" name="图片 15384" descr="西藏">
            <a:extLst>
              <a:ext uri="{FF2B5EF4-FFF2-40B4-BE49-F238E27FC236}">
                <a16:creationId xmlns:a16="http://schemas.microsoft.com/office/drawing/2014/main" id="{8A0B0A6C-4FC4-47D6-AD91-A9EE0EBA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2903538"/>
            <a:ext cx="296227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4" name="图片 15385" descr="香港">
            <a:extLst>
              <a:ext uri="{FF2B5EF4-FFF2-40B4-BE49-F238E27FC236}">
                <a16:creationId xmlns:a16="http://schemas.microsoft.com/office/drawing/2014/main" id="{1B3648E5-0A2B-4282-AB79-A0025321E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0E8"/>
              </a:clrFrom>
              <a:clrTo>
                <a:srgbClr val="FFF0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5856288"/>
            <a:ext cx="79375" cy="5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7" name="图片 15386" descr="浙江">
            <a:extLst>
              <a:ext uri="{FF2B5EF4-FFF2-40B4-BE49-F238E27FC236}">
                <a16:creationId xmlns:a16="http://schemas.microsoft.com/office/drawing/2014/main" id="{7EBC849B-F622-44B6-8629-EC6EC0B99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4271963"/>
            <a:ext cx="55721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8" name="图片 15387" descr="重庆">
            <a:extLst>
              <a:ext uri="{FF2B5EF4-FFF2-40B4-BE49-F238E27FC236}">
                <a16:creationId xmlns:a16="http://schemas.microsoft.com/office/drawing/2014/main" id="{A454A433-3EBA-4DBF-81B5-16FCBC83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4127500"/>
            <a:ext cx="7127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9" name="图片 15388" descr="黑龙江">
            <a:extLst>
              <a:ext uri="{FF2B5EF4-FFF2-40B4-BE49-F238E27FC236}">
                <a16:creationId xmlns:a16="http://schemas.microsoft.com/office/drawing/2014/main" id="{1BDACECC-EF1C-4DE4-92B2-4E706F03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8" y="95250"/>
            <a:ext cx="165576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0" name="图片 15389" descr="新疆">
            <a:extLst>
              <a:ext uri="{FF2B5EF4-FFF2-40B4-BE49-F238E27FC236}">
                <a16:creationId xmlns:a16="http://schemas.microsoft.com/office/drawing/2014/main" id="{061C4678-F266-4C81-A8E4-02879546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54050"/>
            <a:ext cx="3081338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1" name="图片 15390" descr="吉林">
            <a:extLst>
              <a:ext uri="{FF2B5EF4-FFF2-40B4-BE49-F238E27FC236}">
                <a16:creationId xmlns:a16="http://schemas.microsoft.com/office/drawing/2014/main" id="{F980E62A-290E-4C07-8D86-D9085F745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1392238"/>
            <a:ext cx="1258888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2" name="图片 15391" descr="云南">
            <a:extLst>
              <a:ext uri="{FF2B5EF4-FFF2-40B4-BE49-F238E27FC236}">
                <a16:creationId xmlns:a16="http://schemas.microsoft.com/office/drawing/2014/main" id="{D8F0BC6D-DEF5-462E-A5CC-DFCF2C21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4559300"/>
            <a:ext cx="13970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3" name="图片 15392" descr="湖北">
            <a:extLst>
              <a:ext uri="{FF2B5EF4-FFF2-40B4-BE49-F238E27FC236}">
                <a16:creationId xmlns:a16="http://schemas.microsoft.com/office/drawing/2014/main" id="{02504895-B79C-4419-B409-77CE6D03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13" y="3911600"/>
            <a:ext cx="115252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4" name="图片 15393" descr="天津">
            <a:extLst>
              <a:ext uri="{FF2B5EF4-FFF2-40B4-BE49-F238E27FC236}">
                <a16:creationId xmlns:a16="http://schemas.microsoft.com/office/drawing/2014/main" id="{3A352BB3-FCB1-4736-9B65-47C0E615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543175"/>
            <a:ext cx="1762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5" name="图片 15394" descr="台湾">
            <a:extLst>
              <a:ext uri="{FF2B5EF4-FFF2-40B4-BE49-F238E27FC236}">
                <a16:creationId xmlns:a16="http://schemas.microsoft.com/office/drawing/2014/main" id="{5C1921A4-E30B-45D0-A374-0F692C412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738" y="5351463"/>
            <a:ext cx="2587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64" name="文本框 1">
            <a:extLst>
              <a:ext uri="{FF2B5EF4-FFF2-40B4-BE49-F238E27FC236}">
                <a16:creationId xmlns:a16="http://schemas.microsoft.com/office/drawing/2014/main" id="{52DBB68E-B1A6-4128-977C-D4A448143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" y="4537075"/>
            <a:ext cx="3508375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、东北三省：黑吉辽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、西北：陕甘宁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、西南：云贵川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个面积大省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、两湖两广两河山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、长江下游及沿海：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岛</a:t>
            </a:r>
          </a:p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个直辖市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个特别行政区</a:t>
            </a:r>
          </a:p>
        </p:txBody>
      </p:sp>
      <p:sp>
        <p:nvSpPr>
          <p:cNvPr id="22565" name="文本框 1">
            <a:extLst>
              <a:ext uri="{FF2B5EF4-FFF2-40B4-BE49-F238E27FC236}">
                <a16:creationId xmlns:a16="http://schemas.microsoft.com/office/drawing/2014/main" id="{38990813-981B-475C-BA94-844C357A6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6838" y="828675"/>
            <a:ext cx="4937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22566" name="文本框 2">
            <a:extLst>
              <a:ext uri="{FF2B5EF4-FFF2-40B4-BE49-F238E27FC236}">
                <a16:creationId xmlns:a16="http://schemas.microsoft.com/office/drawing/2014/main" id="{BED299E8-DF78-4D93-BC59-15E5E0D7F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0" y="1635125"/>
            <a:ext cx="458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22567" name="文本框 3">
            <a:extLst>
              <a:ext uri="{FF2B5EF4-FFF2-40B4-BE49-F238E27FC236}">
                <a16:creationId xmlns:a16="http://schemas.microsoft.com/office/drawing/2014/main" id="{27DFEC30-F4BA-47A7-A2B2-5DC1ACC54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6300" y="2127250"/>
            <a:ext cx="33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22568" name="文本框 4">
            <a:extLst>
              <a:ext uri="{FF2B5EF4-FFF2-40B4-BE49-F238E27FC236}">
                <a16:creationId xmlns:a16="http://schemas.microsoft.com/office/drawing/2014/main" id="{079D9D7E-51B4-4E45-99B1-AD32FF397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38" y="3517900"/>
            <a:ext cx="307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22569" name="文本框 5">
            <a:extLst>
              <a:ext uri="{FF2B5EF4-FFF2-40B4-BE49-F238E27FC236}">
                <a16:creationId xmlns:a16="http://schemas.microsoft.com/office/drawing/2014/main" id="{1B1EBA85-4325-4332-A546-339D86BEC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550" y="2227263"/>
            <a:ext cx="646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22570" name="文本框 6">
            <a:extLst>
              <a:ext uri="{FF2B5EF4-FFF2-40B4-BE49-F238E27FC236}">
                <a16:creationId xmlns:a16="http://schemas.microsoft.com/office/drawing/2014/main" id="{8DC3C399-03B6-4CB8-9646-1B022231F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2974975"/>
            <a:ext cx="273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22571" name="文本框 7">
            <a:extLst>
              <a:ext uri="{FF2B5EF4-FFF2-40B4-BE49-F238E27FC236}">
                <a16:creationId xmlns:a16="http://schemas.microsoft.com/office/drawing/2014/main" id="{42D312DB-B91B-4194-8D01-084EA5294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5422900"/>
            <a:ext cx="4365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22572" name="文本框 8">
            <a:extLst>
              <a:ext uri="{FF2B5EF4-FFF2-40B4-BE49-F238E27FC236}">
                <a16:creationId xmlns:a16="http://schemas.microsoft.com/office/drawing/2014/main" id="{B0AD05A7-9421-4069-9FE9-D025A02B1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913" y="4835525"/>
            <a:ext cx="417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22573" name="文本框 9">
            <a:extLst>
              <a:ext uri="{FF2B5EF4-FFF2-40B4-BE49-F238E27FC236}">
                <a16:creationId xmlns:a16="http://schemas.microsoft.com/office/drawing/2014/main" id="{4A1D4CB9-15D7-40D2-81DE-BE84A0306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186238"/>
            <a:ext cx="514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</a:p>
        </p:txBody>
      </p:sp>
      <p:sp>
        <p:nvSpPr>
          <p:cNvPr id="22574" name="文本框 10">
            <a:extLst>
              <a:ext uri="{FF2B5EF4-FFF2-40B4-BE49-F238E27FC236}">
                <a16:creationId xmlns:a16="http://schemas.microsoft.com/office/drawing/2014/main" id="{5EBEB73D-1484-466F-B93A-3A4140925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2197100"/>
            <a:ext cx="720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22575" name="文本框 11">
            <a:extLst>
              <a:ext uri="{FF2B5EF4-FFF2-40B4-BE49-F238E27FC236}">
                <a16:creationId xmlns:a16="http://schemas.microsoft.com/office/drawing/2014/main" id="{4FC4B39C-9D38-41F8-992B-644EA86B8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25" y="1744663"/>
            <a:ext cx="10017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11</a:t>
            </a:r>
          </a:p>
        </p:txBody>
      </p:sp>
      <p:sp>
        <p:nvSpPr>
          <p:cNvPr id="22576" name="文本框 12">
            <a:extLst>
              <a:ext uri="{FF2B5EF4-FFF2-40B4-BE49-F238E27FC236}">
                <a16:creationId xmlns:a16="http://schemas.microsoft.com/office/drawing/2014/main" id="{ACE59A4F-89FA-4FAF-8514-8CCCB84CA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3676650"/>
            <a:ext cx="701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13</a:t>
            </a:r>
          </a:p>
        </p:txBody>
      </p:sp>
      <p:sp>
        <p:nvSpPr>
          <p:cNvPr id="22577" name="文本框 13">
            <a:extLst>
              <a:ext uri="{FF2B5EF4-FFF2-40B4-BE49-F238E27FC236}">
                <a16:creationId xmlns:a16="http://schemas.microsoft.com/office/drawing/2014/main" id="{4C4E539A-48D5-4A74-869E-7F8D05F65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38" y="3059113"/>
            <a:ext cx="800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12</a:t>
            </a:r>
          </a:p>
        </p:txBody>
      </p:sp>
      <p:sp>
        <p:nvSpPr>
          <p:cNvPr id="22578" name="文本框 14">
            <a:extLst>
              <a:ext uri="{FF2B5EF4-FFF2-40B4-BE49-F238E27FC236}">
                <a16:creationId xmlns:a16="http://schemas.microsoft.com/office/drawing/2014/main" id="{9088A558-6CFC-48CB-B188-FA91D6725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752975"/>
            <a:ext cx="611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14</a:t>
            </a:r>
          </a:p>
        </p:txBody>
      </p:sp>
      <p:sp>
        <p:nvSpPr>
          <p:cNvPr id="22579" name="文本框 15">
            <a:extLst>
              <a:ext uri="{FF2B5EF4-FFF2-40B4-BE49-F238E27FC236}">
                <a16:creationId xmlns:a16="http://schemas.microsoft.com/office/drawing/2014/main" id="{F6F0332F-F7AD-4D7E-A5C3-A3C67EC1A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5963" y="4140200"/>
            <a:ext cx="542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15</a:t>
            </a:r>
          </a:p>
        </p:txBody>
      </p:sp>
      <p:sp>
        <p:nvSpPr>
          <p:cNvPr id="22580" name="文本框 16">
            <a:extLst>
              <a:ext uri="{FF2B5EF4-FFF2-40B4-BE49-F238E27FC236}">
                <a16:creationId xmlns:a16="http://schemas.microsoft.com/office/drawing/2014/main" id="{51B2958B-ADC5-4474-BAB1-598725A94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75" y="5495925"/>
            <a:ext cx="752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16</a:t>
            </a:r>
          </a:p>
        </p:txBody>
      </p:sp>
      <p:sp>
        <p:nvSpPr>
          <p:cNvPr id="22581" name="文本框 17">
            <a:extLst>
              <a:ext uri="{FF2B5EF4-FFF2-40B4-BE49-F238E27FC236}">
                <a16:creationId xmlns:a16="http://schemas.microsoft.com/office/drawing/2014/main" id="{A1682B3B-EADE-445A-9CCB-5FC5CFCE0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400" y="5451475"/>
            <a:ext cx="668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17</a:t>
            </a:r>
          </a:p>
        </p:txBody>
      </p:sp>
      <p:sp>
        <p:nvSpPr>
          <p:cNvPr id="22582" name="文本框 18">
            <a:extLst>
              <a:ext uri="{FF2B5EF4-FFF2-40B4-BE49-F238E27FC236}">
                <a16:creationId xmlns:a16="http://schemas.microsoft.com/office/drawing/2014/main" id="{D071D31B-CB1F-475D-A0E1-A9F4165EB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6288" y="3554413"/>
            <a:ext cx="779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18</a:t>
            </a:r>
          </a:p>
        </p:txBody>
      </p:sp>
      <p:sp>
        <p:nvSpPr>
          <p:cNvPr id="22583" name="文本框 19">
            <a:extLst>
              <a:ext uri="{FF2B5EF4-FFF2-40B4-BE49-F238E27FC236}">
                <a16:creationId xmlns:a16="http://schemas.microsoft.com/office/drawing/2014/main" id="{77717D81-C5E4-4DB3-8667-8E0D7DC4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2671763"/>
            <a:ext cx="530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19</a:t>
            </a:r>
          </a:p>
        </p:txBody>
      </p:sp>
      <p:sp>
        <p:nvSpPr>
          <p:cNvPr id="22584" name="文本框 20">
            <a:extLst>
              <a:ext uri="{FF2B5EF4-FFF2-40B4-BE49-F238E27FC236}">
                <a16:creationId xmlns:a16="http://schemas.microsoft.com/office/drawing/2014/main" id="{258051B4-DF89-4154-89B6-841F1EE29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2413" y="3078163"/>
            <a:ext cx="755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22585" name="文本框 21">
            <a:extLst>
              <a:ext uri="{FF2B5EF4-FFF2-40B4-BE49-F238E27FC236}">
                <a16:creationId xmlns:a16="http://schemas.microsoft.com/office/drawing/2014/main" id="{E13EE7F5-0ED1-4FC8-94AF-ACFE5B938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838" y="2974975"/>
            <a:ext cx="542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21</a:t>
            </a:r>
          </a:p>
        </p:txBody>
      </p:sp>
      <p:sp>
        <p:nvSpPr>
          <p:cNvPr id="22586" name="文本框 22">
            <a:extLst>
              <a:ext uri="{FF2B5EF4-FFF2-40B4-BE49-F238E27FC236}">
                <a16:creationId xmlns:a16="http://schemas.microsoft.com/office/drawing/2014/main" id="{8D41D4D8-F004-47F8-A09B-1599DC094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150" y="4668838"/>
            <a:ext cx="588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22</a:t>
            </a:r>
          </a:p>
        </p:txBody>
      </p:sp>
      <p:sp>
        <p:nvSpPr>
          <p:cNvPr id="22587" name="文本框 23">
            <a:extLst>
              <a:ext uri="{FF2B5EF4-FFF2-40B4-BE49-F238E27FC236}">
                <a16:creationId xmlns:a16="http://schemas.microsoft.com/office/drawing/2014/main" id="{E82F8221-301F-45D2-A8BB-121E6D2EF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4991100"/>
            <a:ext cx="695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23</a:t>
            </a:r>
          </a:p>
        </p:txBody>
      </p:sp>
      <p:sp>
        <p:nvSpPr>
          <p:cNvPr id="22588" name="文本框 24">
            <a:extLst>
              <a:ext uri="{FF2B5EF4-FFF2-40B4-BE49-F238E27FC236}">
                <a16:creationId xmlns:a16="http://schemas.microsoft.com/office/drawing/2014/main" id="{77CB7574-EA80-483A-B071-9DC378837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4225" y="5451475"/>
            <a:ext cx="58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22589" name="文本框 26">
            <a:extLst>
              <a:ext uri="{FF2B5EF4-FFF2-40B4-BE49-F238E27FC236}">
                <a16:creationId xmlns:a16="http://schemas.microsoft.com/office/drawing/2014/main" id="{6645BEE9-18DB-4808-93EE-3CB23A651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563" y="3811588"/>
            <a:ext cx="7286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22590" name="文本框 27">
            <a:extLst>
              <a:ext uri="{FF2B5EF4-FFF2-40B4-BE49-F238E27FC236}">
                <a16:creationId xmlns:a16="http://schemas.microsoft.com/office/drawing/2014/main" id="{003001D8-9FD4-4102-9F84-DEBCB1869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263" y="3679825"/>
            <a:ext cx="622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26</a:t>
            </a:r>
          </a:p>
        </p:txBody>
      </p:sp>
      <p:sp>
        <p:nvSpPr>
          <p:cNvPr id="22591" name="文本框 28">
            <a:extLst>
              <a:ext uri="{FF2B5EF4-FFF2-40B4-BE49-F238E27FC236}">
                <a16:creationId xmlns:a16="http://schemas.microsoft.com/office/drawing/2014/main" id="{C71CF9AB-47F2-4C44-A040-03E72894C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4427538"/>
            <a:ext cx="622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27</a:t>
            </a:r>
          </a:p>
        </p:txBody>
      </p:sp>
      <p:sp>
        <p:nvSpPr>
          <p:cNvPr id="22592" name="文本框 29">
            <a:extLst>
              <a:ext uri="{FF2B5EF4-FFF2-40B4-BE49-F238E27FC236}">
                <a16:creationId xmlns:a16="http://schemas.microsoft.com/office/drawing/2014/main" id="{9A01097E-D34A-4BEB-845A-2CD2BD74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38" y="6289675"/>
            <a:ext cx="8397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28</a:t>
            </a:r>
          </a:p>
        </p:txBody>
      </p:sp>
      <p:sp>
        <p:nvSpPr>
          <p:cNvPr id="22593" name="文本框 30">
            <a:extLst>
              <a:ext uri="{FF2B5EF4-FFF2-40B4-BE49-F238E27FC236}">
                <a16:creationId xmlns:a16="http://schemas.microsoft.com/office/drawing/2014/main" id="{7C3D7C1A-A0A8-41AA-81E3-F6B310F8B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" y="25400"/>
            <a:ext cx="48974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个省区的位置及行政中心</a:t>
            </a:r>
          </a:p>
        </p:txBody>
      </p:sp>
      <p:sp>
        <p:nvSpPr>
          <p:cNvPr id="22594" name="文本框 1">
            <a:extLst>
              <a:ext uri="{FF2B5EF4-FFF2-40B4-BE49-F238E27FC236}">
                <a16:creationId xmlns:a16="http://schemas.microsoft.com/office/drawing/2014/main" id="{96B1E1FB-F8ED-46C6-B073-FBDCDF610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050" y="4306888"/>
            <a:ext cx="552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29</a:t>
            </a:r>
          </a:p>
        </p:txBody>
      </p:sp>
      <p:pic>
        <p:nvPicPr>
          <p:cNvPr id="22595" name="图片 9" descr="花2">
            <a:extLst>
              <a:ext uri="{FF2B5EF4-FFF2-40B4-BE49-F238E27FC236}">
                <a16:creationId xmlns:a16="http://schemas.microsoft.com/office/drawing/2014/main" id="{FD6BBDAA-6BE7-4045-B62D-9EB7DC8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9525"/>
            <a:ext cx="13970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 nodeType="clickPar">
                      <p:stCondLst>
                        <p:cond delay="indefinite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900" decel="100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15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900" decel="100000" fill="hold"/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900" decel="1000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900" decel="1000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9457" descr="白色大理石">
            <a:extLst>
              <a:ext uri="{FF2B5EF4-FFF2-40B4-BE49-F238E27FC236}">
                <a16:creationId xmlns:a16="http://schemas.microsoft.com/office/drawing/2014/main" id="{95013EE7-96D9-4846-A498-D79EE6C2F98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298575" y="795338"/>
            <a:ext cx="1033463" cy="6286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CC99"/>
              </a:contourClr>
            </a:sp3d>
          </a:bodyPr>
          <a:lstStyle/>
          <a:p>
            <a:pPr algn="ctr"/>
            <a:r>
              <a:rPr lang="zh-CN" altLang="en-US" sz="3600"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全新硬笔隶书简"/>
              </a:rPr>
              <a:t>活动</a:t>
            </a:r>
          </a:p>
        </p:txBody>
      </p:sp>
      <p:sp>
        <p:nvSpPr>
          <p:cNvPr id="23555" name="文本框 19458">
            <a:extLst>
              <a:ext uri="{FF2B5EF4-FFF2-40B4-BE49-F238E27FC236}">
                <a16:creationId xmlns:a16="http://schemas.microsoft.com/office/drawing/2014/main" id="{A3687EA5-6135-4CE9-A235-322FF0552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038" y="795338"/>
            <a:ext cx="7751762" cy="470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读图，找出湖南省周边有哪些省级行政区域单位？</a:t>
            </a:r>
          </a:p>
          <a:p>
            <a:pPr>
              <a:lnSpc>
                <a:spcPct val="125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9460" name="组合 19459">
            <a:extLst>
              <a:ext uri="{FF2B5EF4-FFF2-40B4-BE49-F238E27FC236}">
                <a16:creationId xmlns:a16="http://schemas.microsoft.com/office/drawing/2014/main" id="{3BA421A1-7548-4685-858D-D6BDCA9CCC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27438" y="1603375"/>
            <a:ext cx="5197475" cy="5002213"/>
            <a:chOff x="0" y="0"/>
            <a:chExt cx="1502" cy="1502"/>
          </a:xfrm>
        </p:grpSpPr>
        <p:pic>
          <p:nvPicPr>
            <p:cNvPr id="23557" name="图片 19460" descr="广东">
              <a:extLst>
                <a:ext uri="{FF2B5EF4-FFF2-40B4-BE49-F238E27FC236}">
                  <a16:creationId xmlns:a16="http://schemas.microsoft.com/office/drawing/2014/main" id="{906A08AF-926E-42C7-9D43-3DCC97733F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" y="907"/>
              <a:ext cx="748" cy="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8" name="图片 19461" descr="广西">
              <a:extLst>
                <a:ext uri="{FF2B5EF4-FFF2-40B4-BE49-F238E27FC236}">
                  <a16:creationId xmlns:a16="http://schemas.microsoft.com/office/drawing/2014/main" id="{A7B82DEE-5D4E-4F53-84C1-793CE041D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" y="817"/>
              <a:ext cx="753" cy="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图片 19462" descr="贵州">
              <a:extLst>
                <a:ext uri="{FF2B5EF4-FFF2-40B4-BE49-F238E27FC236}">
                  <a16:creationId xmlns:a16="http://schemas.microsoft.com/office/drawing/2014/main" id="{029F3ECA-BDFA-4843-A755-5764B8083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7"/>
              <a:ext cx="620" cy="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0" name="图片 19463" descr="湖南">
              <a:extLst>
                <a:ext uri="{FF2B5EF4-FFF2-40B4-BE49-F238E27FC236}">
                  <a16:creationId xmlns:a16="http://schemas.microsoft.com/office/drawing/2014/main" id="{0666A016-9692-42DC-AF0F-64A5FF221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" y="384"/>
              <a:ext cx="510" cy="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1" name="图片 19464" descr="江西">
              <a:extLst>
                <a:ext uri="{FF2B5EF4-FFF2-40B4-BE49-F238E27FC236}">
                  <a16:creationId xmlns:a16="http://schemas.microsoft.com/office/drawing/2014/main" id="{FE2BC01E-7CD5-4447-BE47-2CDAC6623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" y="363"/>
              <a:ext cx="458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图片 19465" descr="重庆">
              <a:extLst>
                <a:ext uri="{FF2B5EF4-FFF2-40B4-BE49-F238E27FC236}">
                  <a16:creationId xmlns:a16="http://schemas.microsoft.com/office/drawing/2014/main" id="{C124F80B-8F6F-4DDA-AFBB-C9166477A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" y="136"/>
              <a:ext cx="449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图片 19466" descr="湖北">
              <a:extLst>
                <a:ext uri="{FF2B5EF4-FFF2-40B4-BE49-F238E27FC236}">
                  <a16:creationId xmlns:a16="http://schemas.microsoft.com/office/drawing/2014/main" id="{2D6DCE47-3253-4EB9-AC76-2782BE5C7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" y="0"/>
              <a:ext cx="726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64" name="图片 19469" descr="贝贝60">
            <a:extLst>
              <a:ext uri="{FF2B5EF4-FFF2-40B4-BE49-F238E27FC236}">
                <a16:creationId xmlns:a16="http://schemas.microsoft.com/office/drawing/2014/main" id="{9BDB1545-603E-49FC-B7D3-A4C05AE6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2333625"/>
            <a:ext cx="1625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8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7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0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9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2032</Words>
  <Application>Microsoft Office PowerPoint</Application>
  <PresentationFormat>宽屏</PresentationFormat>
  <Paragraphs>643</Paragraphs>
  <Slides>60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88" baseType="lpstr">
      <vt:lpstr>方正粗倩简体</vt:lpstr>
      <vt:lpstr>黑体</vt:lpstr>
      <vt:lpstr>华文新魏</vt:lpstr>
      <vt:lpstr>楷体</vt:lpstr>
      <vt:lpstr>隶书</vt:lpstr>
      <vt:lpstr>萝莉体 第二版</vt:lpstr>
      <vt:lpstr>迷你简少儿</vt:lpstr>
      <vt:lpstr>迷你简太极</vt:lpstr>
      <vt:lpstr>全新硬笔隶书简</vt:lpstr>
      <vt:lpstr>锐字云字库粗圆体GBK</vt:lpstr>
      <vt:lpstr>宋体</vt:lpstr>
      <vt:lpstr>微软雅黑</vt:lpstr>
      <vt:lpstr>Arial</vt:lpstr>
      <vt:lpstr>Calibri</vt:lpstr>
      <vt:lpstr>Times New Roman</vt:lpstr>
      <vt:lpstr>默认设计模板</vt:lpstr>
      <vt:lpstr>1</vt:lpstr>
      <vt:lpstr>1_默认设计模板</vt:lpstr>
      <vt:lpstr>8_默认设计模板</vt:lpstr>
      <vt:lpstr>7_默认设计模板</vt:lpstr>
      <vt:lpstr>4_默认设计模板</vt:lpstr>
      <vt:lpstr>10_默认设计模板</vt:lpstr>
      <vt:lpstr>6_默认设计模板</vt:lpstr>
      <vt:lpstr>9_默认设计模板</vt:lpstr>
      <vt:lpstr>11_默认设计模板</vt:lpstr>
      <vt:lpstr>12_默认设计模板</vt:lpstr>
      <vt:lpstr>2_默认设计模板</vt:lpstr>
      <vt:lpstr>BMP 图像</vt:lpstr>
      <vt:lpstr>PowerPoint 演示文稿</vt:lpstr>
      <vt:lpstr>PowerPoint 演示文稿</vt:lpstr>
      <vt:lpstr>PowerPoint 演示文稿</vt:lpstr>
      <vt:lpstr>2.我国有____个省级行政区域单位。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黑龙江省</vt:lpstr>
      <vt:lpstr>青海省</vt:lpstr>
      <vt:lpstr>山东省</vt:lpstr>
      <vt:lpstr>湖南省</vt:lpstr>
      <vt:lpstr>PowerPoint 演示文稿</vt:lpstr>
      <vt:lpstr>陕西省</vt:lpstr>
      <vt:lpstr>广东省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自北向南读出临海的省级行政单位</vt:lpstr>
      <vt:lpstr>读出有陆上邻国的省级行政单位</vt:lpstr>
      <vt:lpstr>读出黄河沿线的省级行政单位</vt:lpstr>
      <vt:lpstr>读出长江沿线的省级行政单位</vt:lpstr>
      <vt:lpstr>读图认识我国的直辖市、自治区和特别行政区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xbany</cp:lastModifiedBy>
  <cp:revision>266</cp:revision>
  <dcterms:created xsi:type="dcterms:W3CDTF">2017-12-09T13:12:32Z</dcterms:created>
  <dcterms:modified xsi:type="dcterms:W3CDTF">2019-09-03T23:56:39Z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